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0556689654c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9b8564901a49dd"/>
  </p:sldMasterIdLst>
  <p:sldIdLst>
    <p:sldId xmlns:r="http://schemas.openxmlformats.org/officeDocument/2006/relationships" id="256" r:id="Rd6706d6024894c58"/>
    <p:sldId xmlns:r="http://schemas.openxmlformats.org/officeDocument/2006/relationships" id="257" r:id="Rb647fc4d4acd43d6"/>
    <p:sldId xmlns:r="http://schemas.openxmlformats.org/officeDocument/2006/relationships" id="258" r:id="Ref9b6558c99e4464"/>
    <p:sldId xmlns:r="http://schemas.openxmlformats.org/officeDocument/2006/relationships" id="259" r:id="Raddd4cd2aa7445b3"/>
    <p:sldId xmlns:r="http://schemas.openxmlformats.org/officeDocument/2006/relationships" id="260" r:id="R860bcb95eed84106"/>
    <p:sldId xmlns:r="http://schemas.openxmlformats.org/officeDocument/2006/relationships" id="261" r:id="R38a30cfd24124285"/>
    <p:sldId xmlns:r="http://schemas.openxmlformats.org/officeDocument/2006/relationships" id="262" r:id="R595d404382c84d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b8564901a49dd" /><Relationship Type="http://schemas.openxmlformats.org/officeDocument/2006/relationships/slide" Target="/ppt/slides/slide1.xml" Id="Rd6706d6024894c58" /><Relationship Type="http://schemas.openxmlformats.org/officeDocument/2006/relationships/slide" Target="/ppt/slides/slide2.xml" Id="Rb647fc4d4acd43d6" /><Relationship Type="http://schemas.openxmlformats.org/officeDocument/2006/relationships/slide" Target="/ppt/slides/slide3.xml" Id="Ref9b6558c99e4464" /><Relationship Type="http://schemas.openxmlformats.org/officeDocument/2006/relationships/slide" Target="/ppt/slides/slide4.xml" Id="Raddd4cd2aa7445b3" /><Relationship Type="http://schemas.openxmlformats.org/officeDocument/2006/relationships/slide" Target="/ppt/slides/slide5.xml" Id="R860bcb95eed84106" /><Relationship Type="http://schemas.openxmlformats.org/officeDocument/2006/relationships/slide" Target="/ppt/slides/slide6.xml" Id="R38a30cfd24124285" /><Relationship Type="http://schemas.openxmlformats.org/officeDocument/2006/relationships/slide" Target="/ppt/slides/slide7.xml" Id="R595d404382c84d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78af7c9924e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e245fdcf34469" /><Relationship Type="http://schemas.openxmlformats.org/officeDocument/2006/relationships/theme" Target="/ppt/slideMasters/theme/theme1.xml" Id="Rf90b9b818a5a4c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2e245fdcf344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a9cf83e9241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fff676e5840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ec63021a1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e944fd7f9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17e02f29e42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83bb67fd045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8109a2a0b4b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ZEITO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ZEITO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YOUSEF ZEITO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Berrføtts veg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925 747 556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