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27b53abb3249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1825c56d384678"/>
  </p:sldMasterIdLst>
  <p:sldIdLst>
    <p:sldId xmlns:r="http://schemas.openxmlformats.org/officeDocument/2006/relationships" id="256" r:id="R5d798ad6f3554060"/>
    <p:sldId xmlns:r="http://schemas.openxmlformats.org/officeDocument/2006/relationships" id="257" r:id="R49ff19b609474ccc"/>
    <p:sldId xmlns:r="http://schemas.openxmlformats.org/officeDocument/2006/relationships" id="258" r:id="R1a5b5d4719af45fc"/>
    <p:sldId xmlns:r="http://schemas.openxmlformats.org/officeDocument/2006/relationships" id="259" r:id="Rcccb1baa7229477a"/>
    <p:sldId xmlns:r="http://schemas.openxmlformats.org/officeDocument/2006/relationships" id="260" r:id="R4ac0566b352c4ba7"/>
    <p:sldId xmlns:r="http://schemas.openxmlformats.org/officeDocument/2006/relationships" id="261" r:id="R86efa56105e94c83"/>
    <p:sldId xmlns:r="http://schemas.openxmlformats.org/officeDocument/2006/relationships" id="262" r:id="Rb4ba4f5fb25144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825c56d384678" /><Relationship Type="http://schemas.openxmlformats.org/officeDocument/2006/relationships/slide" Target="/ppt/slides/slide1.xml" Id="R5d798ad6f3554060" /><Relationship Type="http://schemas.openxmlformats.org/officeDocument/2006/relationships/slide" Target="/ppt/slides/slide2.xml" Id="R49ff19b609474ccc" /><Relationship Type="http://schemas.openxmlformats.org/officeDocument/2006/relationships/slide" Target="/ppt/slides/slide3.xml" Id="R1a5b5d4719af45fc" /><Relationship Type="http://schemas.openxmlformats.org/officeDocument/2006/relationships/slide" Target="/ppt/slides/slide4.xml" Id="Rcccb1baa7229477a" /><Relationship Type="http://schemas.openxmlformats.org/officeDocument/2006/relationships/slide" Target="/ppt/slides/slide5.xml" Id="R4ac0566b352c4ba7" /><Relationship Type="http://schemas.openxmlformats.org/officeDocument/2006/relationships/slide" Target="/ppt/slides/slide6.xml" Id="R86efa56105e94c83" /><Relationship Type="http://schemas.openxmlformats.org/officeDocument/2006/relationships/slide" Target="/ppt/slides/slide7.xml" Id="Rb4ba4f5fb25144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24e80eb7049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a795d0a964b17" /><Relationship Type="http://schemas.openxmlformats.org/officeDocument/2006/relationships/theme" Target="/ppt/slideMasters/theme/theme1.xml" Id="Rb4a21e05873645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fa795d0a964b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5973bd9024e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725fe4cad46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fc891a6a64f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14a6e4e8b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c3a8a1b0e4a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bc69a3bc944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e45ad84ce4e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TALERA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TALERA NORD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7 764 751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301 343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1 568 030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2 948 691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INDUSTRIER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 FINANS HOLDING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AS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925 746 495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