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7053eb8b944f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9b141ae7b84d80"/>
  </p:sldMasterIdLst>
  <p:sldIdLst>
    <p:sldId xmlns:r="http://schemas.openxmlformats.org/officeDocument/2006/relationships" id="256" r:id="Rbcb438bed1634d6a"/>
    <p:sldId xmlns:r="http://schemas.openxmlformats.org/officeDocument/2006/relationships" id="257" r:id="R3886a1deb2eb4a83"/>
    <p:sldId xmlns:r="http://schemas.openxmlformats.org/officeDocument/2006/relationships" id="258" r:id="Ra756c304c78f4343"/>
    <p:sldId xmlns:r="http://schemas.openxmlformats.org/officeDocument/2006/relationships" id="259" r:id="R5621d4cae4944db9"/>
    <p:sldId xmlns:r="http://schemas.openxmlformats.org/officeDocument/2006/relationships" id="260" r:id="R98b7837b209648ae"/>
    <p:sldId xmlns:r="http://schemas.openxmlformats.org/officeDocument/2006/relationships" id="261" r:id="Rf3a32d76726d4c43"/>
    <p:sldId xmlns:r="http://schemas.openxmlformats.org/officeDocument/2006/relationships" id="262" r:id="R201d79c6882143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9b141ae7b84d80" /><Relationship Type="http://schemas.openxmlformats.org/officeDocument/2006/relationships/slide" Target="/ppt/slides/slide1.xml" Id="Rbcb438bed1634d6a" /><Relationship Type="http://schemas.openxmlformats.org/officeDocument/2006/relationships/slide" Target="/ppt/slides/slide2.xml" Id="R3886a1deb2eb4a83" /><Relationship Type="http://schemas.openxmlformats.org/officeDocument/2006/relationships/slide" Target="/ppt/slides/slide3.xml" Id="Ra756c304c78f4343" /><Relationship Type="http://schemas.openxmlformats.org/officeDocument/2006/relationships/slide" Target="/ppt/slides/slide4.xml" Id="R5621d4cae4944db9" /><Relationship Type="http://schemas.openxmlformats.org/officeDocument/2006/relationships/slide" Target="/ppt/slides/slide5.xml" Id="R98b7837b209648ae" /><Relationship Type="http://schemas.openxmlformats.org/officeDocument/2006/relationships/slide" Target="/ppt/slides/slide6.xml" Id="Rf3a32d76726d4c43" /><Relationship Type="http://schemas.openxmlformats.org/officeDocument/2006/relationships/slide" Target="/ppt/slides/slide7.xml" Id="R201d79c6882143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6dd99a367848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013ba3dd14cc4" /><Relationship Type="http://schemas.openxmlformats.org/officeDocument/2006/relationships/theme" Target="/ppt/slideMasters/theme/theme1.xml" Id="R81ce30221dd649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8013ba3dd14c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7a504983c49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0813d1eb44c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fb4f423084c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36d53503441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fd06e48d14a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40fca0a8a4d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9f86f6a6b43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JOHANC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−276 238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5 766 878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37 565 120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38 974 099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COLLETT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Hønsveien 77A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925 741 035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