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6f63cee4c43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e9f84d5814928"/>
  </p:sldMasterIdLst>
  <p:sldIdLst>
    <p:sldId xmlns:r="http://schemas.openxmlformats.org/officeDocument/2006/relationships" id="256" r:id="R675dd36305114e86"/>
    <p:sldId xmlns:r="http://schemas.openxmlformats.org/officeDocument/2006/relationships" id="257" r:id="R481b486912c84cae"/>
    <p:sldId xmlns:r="http://schemas.openxmlformats.org/officeDocument/2006/relationships" id="258" r:id="Rc9b3caa3d56d411c"/>
    <p:sldId xmlns:r="http://schemas.openxmlformats.org/officeDocument/2006/relationships" id="259" r:id="R3641b06fd21842e6"/>
    <p:sldId xmlns:r="http://schemas.openxmlformats.org/officeDocument/2006/relationships" id="260" r:id="Rd13b664726e9401b"/>
    <p:sldId xmlns:r="http://schemas.openxmlformats.org/officeDocument/2006/relationships" id="261" r:id="Re1de842c07db4e75"/>
    <p:sldId xmlns:r="http://schemas.openxmlformats.org/officeDocument/2006/relationships" id="262" r:id="R583efa59ac744b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e9f84d5814928" /><Relationship Type="http://schemas.openxmlformats.org/officeDocument/2006/relationships/slide" Target="/ppt/slides/slide1.xml" Id="R675dd36305114e86" /><Relationship Type="http://schemas.openxmlformats.org/officeDocument/2006/relationships/slide" Target="/ppt/slides/slide2.xml" Id="R481b486912c84cae" /><Relationship Type="http://schemas.openxmlformats.org/officeDocument/2006/relationships/slide" Target="/ppt/slides/slide3.xml" Id="Rc9b3caa3d56d411c" /><Relationship Type="http://schemas.openxmlformats.org/officeDocument/2006/relationships/slide" Target="/ppt/slides/slide4.xml" Id="R3641b06fd21842e6" /><Relationship Type="http://schemas.openxmlformats.org/officeDocument/2006/relationships/slide" Target="/ppt/slides/slide5.xml" Id="Rd13b664726e9401b" /><Relationship Type="http://schemas.openxmlformats.org/officeDocument/2006/relationships/slide" Target="/ppt/slides/slide6.xml" Id="Re1de842c07db4e75" /><Relationship Type="http://schemas.openxmlformats.org/officeDocument/2006/relationships/slide" Target="/ppt/slides/slide7.xml" Id="R583efa59ac744b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075cb567b48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3f3562cc64a8f" /><Relationship Type="http://schemas.openxmlformats.org/officeDocument/2006/relationships/theme" Target="/ppt/slideMasters/theme/theme1.xml" Id="Reb3943b7ccf645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23f3562cc6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d6bf3cfae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d6270cd8e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669011c0f47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3d03f02d84a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22674a8e546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ffa35e73844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7405b30764c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TESDAL 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TESDAL M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2 180 983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