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5bf936387648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3172e55f38433f"/>
  </p:sldMasterIdLst>
  <p:sldIdLst>
    <p:sldId xmlns:r="http://schemas.openxmlformats.org/officeDocument/2006/relationships" id="256" r:id="Rbaab9b1d534b4e3d"/>
    <p:sldId xmlns:r="http://schemas.openxmlformats.org/officeDocument/2006/relationships" id="257" r:id="R1601c1cf29d84da0"/>
    <p:sldId xmlns:r="http://schemas.openxmlformats.org/officeDocument/2006/relationships" id="258" r:id="Refbf0c2c0f56483c"/>
    <p:sldId xmlns:r="http://schemas.openxmlformats.org/officeDocument/2006/relationships" id="259" r:id="R209e8642018e4adf"/>
    <p:sldId xmlns:r="http://schemas.openxmlformats.org/officeDocument/2006/relationships" id="260" r:id="Rc21450e6ec7049fe"/>
    <p:sldId xmlns:r="http://schemas.openxmlformats.org/officeDocument/2006/relationships" id="261" r:id="Rdf8895f1786842f3"/>
    <p:sldId xmlns:r="http://schemas.openxmlformats.org/officeDocument/2006/relationships" id="262" r:id="R885eb6ec0c3e48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3172e55f38433f" /><Relationship Type="http://schemas.openxmlformats.org/officeDocument/2006/relationships/slide" Target="/ppt/slides/slide1.xml" Id="Rbaab9b1d534b4e3d" /><Relationship Type="http://schemas.openxmlformats.org/officeDocument/2006/relationships/slide" Target="/ppt/slides/slide2.xml" Id="R1601c1cf29d84da0" /><Relationship Type="http://schemas.openxmlformats.org/officeDocument/2006/relationships/slide" Target="/ppt/slides/slide3.xml" Id="Refbf0c2c0f56483c" /><Relationship Type="http://schemas.openxmlformats.org/officeDocument/2006/relationships/slide" Target="/ppt/slides/slide4.xml" Id="R209e8642018e4adf" /><Relationship Type="http://schemas.openxmlformats.org/officeDocument/2006/relationships/slide" Target="/ppt/slides/slide5.xml" Id="Rc21450e6ec7049fe" /><Relationship Type="http://schemas.openxmlformats.org/officeDocument/2006/relationships/slide" Target="/ppt/slides/slide6.xml" Id="Rdf8895f1786842f3" /><Relationship Type="http://schemas.openxmlformats.org/officeDocument/2006/relationships/slide" Target="/ppt/slides/slide7.xml" Id="R885eb6ec0c3e48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ab47d4e75946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8ed5549e6474f" /><Relationship Type="http://schemas.openxmlformats.org/officeDocument/2006/relationships/theme" Target="/ppt/slideMasters/theme/theme1.xml" Id="Rcce3f4cc87fc4d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c8ed5549e647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4d5f593c343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8933a435c48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1223e1ff246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b87315a3f46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a1383c8814d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de218d76b44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62e21899549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BLAABJERG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BLAABJERG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BLAABJERG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BLAABJERG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BLAABJERG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BLAABJERG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1 455 552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2 272 747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2 348 577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BLAABJERG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GROSCH CHRISTIAN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BLAABJERG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Måltrostveien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925 732 109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BLAABJERG AS</a:t>
            </a:r>
          </a:p>
        </p:txBody>
      </p:sp>
    </p:spTree>
  </p:cSld>
  <p:clrMapOvr>
    <a:masterClrMapping xmlns:a="http://schemas.openxmlformats.org/drawingml/2006/main"/>
  </p:clrMapOvr>
</p:sld>
</file>