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b7b5de51b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c2f2ba5d7d4db0"/>
  </p:sldMasterIdLst>
  <p:sldIdLst>
    <p:sldId xmlns:r="http://schemas.openxmlformats.org/officeDocument/2006/relationships" id="256" r:id="Rd8b2c0e0d0a84c65"/>
    <p:sldId xmlns:r="http://schemas.openxmlformats.org/officeDocument/2006/relationships" id="257" r:id="R1ec957a7dc834074"/>
    <p:sldId xmlns:r="http://schemas.openxmlformats.org/officeDocument/2006/relationships" id="258" r:id="Rce6d4f0b9ad04267"/>
    <p:sldId xmlns:r="http://schemas.openxmlformats.org/officeDocument/2006/relationships" id="259" r:id="R9bf810ed27a7461a"/>
    <p:sldId xmlns:r="http://schemas.openxmlformats.org/officeDocument/2006/relationships" id="260" r:id="R37316e0d71e94afb"/>
    <p:sldId xmlns:r="http://schemas.openxmlformats.org/officeDocument/2006/relationships" id="261" r:id="R2999fa91303f4c14"/>
    <p:sldId xmlns:r="http://schemas.openxmlformats.org/officeDocument/2006/relationships" id="262" r:id="Rb0ce8afef19a47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c2f2ba5d7d4db0" /><Relationship Type="http://schemas.openxmlformats.org/officeDocument/2006/relationships/slide" Target="/ppt/slides/slide1.xml" Id="Rd8b2c0e0d0a84c65" /><Relationship Type="http://schemas.openxmlformats.org/officeDocument/2006/relationships/slide" Target="/ppt/slides/slide2.xml" Id="R1ec957a7dc834074" /><Relationship Type="http://schemas.openxmlformats.org/officeDocument/2006/relationships/slide" Target="/ppt/slides/slide3.xml" Id="Rce6d4f0b9ad04267" /><Relationship Type="http://schemas.openxmlformats.org/officeDocument/2006/relationships/slide" Target="/ppt/slides/slide4.xml" Id="R9bf810ed27a7461a" /><Relationship Type="http://schemas.openxmlformats.org/officeDocument/2006/relationships/slide" Target="/ppt/slides/slide5.xml" Id="R37316e0d71e94afb" /><Relationship Type="http://schemas.openxmlformats.org/officeDocument/2006/relationships/slide" Target="/ppt/slides/slide6.xml" Id="R2999fa91303f4c14" /><Relationship Type="http://schemas.openxmlformats.org/officeDocument/2006/relationships/slide" Target="/ppt/slides/slide7.xml" Id="Rb0ce8afef19a47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9d43188bbd49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760b34ada54a6c" /><Relationship Type="http://schemas.openxmlformats.org/officeDocument/2006/relationships/theme" Target="/ppt/slideMasters/theme/theme1.xml" Id="R632d1bd56197435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760b34ada54a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9ba290e9f4f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c63b8cafb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bba63e0ce4d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e2560653f49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1c688f97b43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e76d5f52447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7e96b18d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E.H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E.H INVEST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244 377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1 807 756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HOLTH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HOLTH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Hesteskoen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925 732 087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E.H INVEST AS</a:t>
            </a:r>
          </a:p>
        </p:txBody>
      </p:sp>
    </p:spTree>
  </p:cSld>
  <p:clrMapOvr>
    <a:masterClrMapping xmlns:a="http://schemas.openxmlformats.org/drawingml/2006/main"/>
  </p:clrMapOvr>
</p:sld>
</file>