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9237d511f044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e87876bb3f4d3b"/>
  </p:sldMasterIdLst>
  <p:sldIdLst>
    <p:sldId xmlns:r="http://schemas.openxmlformats.org/officeDocument/2006/relationships" id="256" r:id="R07b135dec2854414"/>
    <p:sldId xmlns:r="http://schemas.openxmlformats.org/officeDocument/2006/relationships" id="257" r:id="R5f4f90f92a7348b5"/>
    <p:sldId xmlns:r="http://schemas.openxmlformats.org/officeDocument/2006/relationships" id="258" r:id="R697b83ef05534955"/>
    <p:sldId xmlns:r="http://schemas.openxmlformats.org/officeDocument/2006/relationships" id="259" r:id="R600e0a704e9f4cbc"/>
    <p:sldId xmlns:r="http://schemas.openxmlformats.org/officeDocument/2006/relationships" id="260" r:id="Ra6b4bbb2ba2b47ea"/>
    <p:sldId xmlns:r="http://schemas.openxmlformats.org/officeDocument/2006/relationships" id="261" r:id="R9339a8fded394e60"/>
    <p:sldId xmlns:r="http://schemas.openxmlformats.org/officeDocument/2006/relationships" id="262" r:id="Rc08bd557b62d49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87876bb3f4d3b" /><Relationship Type="http://schemas.openxmlformats.org/officeDocument/2006/relationships/slide" Target="/ppt/slides/slide1.xml" Id="R07b135dec2854414" /><Relationship Type="http://schemas.openxmlformats.org/officeDocument/2006/relationships/slide" Target="/ppt/slides/slide2.xml" Id="R5f4f90f92a7348b5" /><Relationship Type="http://schemas.openxmlformats.org/officeDocument/2006/relationships/slide" Target="/ppt/slides/slide3.xml" Id="R697b83ef05534955" /><Relationship Type="http://schemas.openxmlformats.org/officeDocument/2006/relationships/slide" Target="/ppt/slides/slide4.xml" Id="R600e0a704e9f4cbc" /><Relationship Type="http://schemas.openxmlformats.org/officeDocument/2006/relationships/slide" Target="/ppt/slides/slide5.xml" Id="Ra6b4bbb2ba2b47ea" /><Relationship Type="http://schemas.openxmlformats.org/officeDocument/2006/relationships/slide" Target="/ppt/slides/slide6.xml" Id="R9339a8fded394e60" /><Relationship Type="http://schemas.openxmlformats.org/officeDocument/2006/relationships/slide" Target="/ppt/slides/slide7.xml" Id="Rc08bd557b62d49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b7e24c1f34f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6dfb568bb4312" /><Relationship Type="http://schemas.openxmlformats.org/officeDocument/2006/relationships/theme" Target="/ppt/slideMasters/theme/theme1.xml" Id="Rf8e27ea639f146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c6dfb568bb43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00476c57b43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e28022bcf48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c257b01eb4c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6540031dc48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67a17b7df4d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6e97f0d6049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2bc80309c43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VANDAOCONSULT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VANDAOCONSULT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VANDAOCONSULT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VANDAOCONSULT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VANDAOCONSULT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VANDAOCONSULT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4 043 500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1 045 508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1 848 069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2 422 583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VANDAOCONSULT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VANDAO PHAM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VANDAOCONSULT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Svelleveien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925 729 949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VANDAOCONSULT AS</a:t>
            </a:r>
          </a:p>
        </p:txBody>
      </p:sp>
    </p:spTree>
  </p:cSld>
  <p:clrMapOvr>
    <a:masterClrMapping xmlns:a="http://schemas.openxmlformats.org/drawingml/2006/main"/>
  </p:clrMapOvr>
</p:sld>
</file>