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75cdb6fb64f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2382b4c8f4a75"/>
  </p:sldMasterIdLst>
  <p:sldIdLst>
    <p:sldId xmlns:r="http://schemas.openxmlformats.org/officeDocument/2006/relationships" id="256" r:id="R005e7b6e40c6498a"/>
    <p:sldId xmlns:r="http://schemas.openxmlformats.org/officeDocument/2006/relationships" id="257" r:id="R3940c7fbad894982"/>
    <p:sldId xmlns:r="http://schemas.openxmlformats.org/officeDocument/2006/relationships" id="258" r:id="R08298dd82ef346b6"/>
    <p:sldId xmlns:r="http://schemas.openxmlformats.org/officeDocument/2006/relationships" id="259" r:id="R7b0f6329fd2c4515"/>
    <p:sldId xmlns:r="http://schemas.openxmlformats.org/officeDocument/2006/relationships" id="260" r:id="R2d17969c6c794a41"/>
    <p:sldId xmlns:r="http://schemas.openxmlformats.org/officeDocument/2006/relationships" id="261" r:id="R6bdec4c185b1470d"/>
    <p:sldId xmlns:r="http://schemas.openxmlformats.org/officeDocument/2006/relationships" id="262" r:id="R0fe9616fa8e0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2382b4c8f4a75" /><Relationship Type="http://schemas.openxmlformats.org/officeDocument/2006/relationships/slide" Target="/ppt/slides/slide1.xml" Id="R005e7b6e40c6498a" /><Relationship Type="http://schemas.openxmlformats.org/officeDocument/2006/relationships/slide" Target="/ppt/slides/slide2.xml" Id="R3940c7fbad894982" /><Relationship Type="http://schemas.openxmlformats.org/officeDocument/2006/relationships/slide" Target="/ppt/slides/slide3.xml" Id="R08298dd82ef346b6" /><Relationship Type="http://schemas.openxmlformats.org/officeDocument/2006/relationships/slide" Target="/ppt/slides/slide4.xml" Id="R7b0f6329fd2c4515" /><Relationship Type="http://schemas.openxmlformats.org/officeDocument/2006/relationships/slide" Target="/ppt/slides/slide5.xml" Id="R2d17969c6c794a41" /><Relationship Type="http://schemas.openxmlformats.org/officeDocument/2006/relationships/slide" Target="/ppt/slides/slide6.xml" Id="R6bdec4c185b1470d" /><Relationship Type="http://schemas.openxmlformats.org/officeDocument/2006/relationships/slide" Target="/ppt/slides/slide7.xml" Id="R0fe9616fa8e0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11472161b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1348bc0944c1" /><Relationship Type="http://schemas.openxmlformats.org/officeDocument/2006/relationships/theme" Target="/ppt/slideMasters/theme/theme1.xml" Id="Ra202da57ab7e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591348bc09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357f4348d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2749422cd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5268c6274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d4136e760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fe02a9f2f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a58384caa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2717058e5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GJESSING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925 715 433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