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3932b805a0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dd6059b0e848e6"/>
  </p:sldMasterIdLst>
  <p:sldIdLst>
    <p:sldId xmlns:r="http://schemas.openxmlformats.org/officeDocument/2006/relationships" id="256" r:id="Re2f8081e1be04a7e"/>
    <p:sldId xmlns:r="http://schemas.openxmlformats.org/officeDocument/2006/relationships" id="257" r:id="R62c3fe0b82094d23"/>
    <p:sldId xmlns:r="http://schemas.openxmlformats.org/officeDocument/2006/relationships" id="258" r:id="R9a18c442b046458f"/>
    <p:sldId xmlns:r="http://schemas.openxmlformats.org/officeDocument/2006/relationships" id="259" r:id="R2d381499c8014f03"/>
    <p:sldId xmlns:r="http://schemas.openxmlformats.org/officeDocument/2006/relationships" id="260" r:id="Rb5627c9bd74247fd"/>
    <p:sldId xmlns:r="http://schemas.openxmlformats.org/officeDocument/2006/relationships" id="261" r:id="Rd9ff817583e44430"/>
    <p:sldId xmlns:r="http://schemas.openxmlformats.org/officeDocument/2006/relationships" id="262" r:id="R561b51f57e4a42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d6059b0e848e6" /><Relationship Type="http://schemas.openxmlformats.org/officeDocument/2006/relationships/slide" Target="/ppt/slides/slide1.xml" Id="Re2f8081e1be04a7e" /><Relationship Type="http://schemas.openxmlformats.org/officeDocument/2006/relationships/slide" Target="/ppt/slides/slide2.xml" Id="R62c3fe0b82094d23" /><Relationship Type="http://schemas.openxmlformats.org/officeDocument/2006/relationships/slide" Target="/ppt/slides/slide3.xml" Id="R9a18c442b046458f" /><Relationship Type="http://schemas.openxmlformats.org/officeDocument/2006/relationships/slide" Target="/ppt/slides/slide4.xml" Id="R2d381499c8014f03" /><Relationship Type="http://schemas.openxmlformats.org/officeDocument/2006/relationships/slide" Target="/ppt/slides/slide5.xml" Id="Rb5627c9bd74247fd" /><Relationship Type="http://schemas.openxmlformats.org/officeDocument/2006/relationships/slide" Target="/ppt/slides/slide6.xml" Id="Rd9ff817583e44430" /><Relationship Type="http://schemas.openxmlformats.org/officeDocument/2006/relationships/slide" Target="/ppt/slides/slide7.xml" Id="R561b51f57e4a42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85ad7bd8e44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40406c13a4b18" /><Relationship Type="http://schemas.openxmlformats.org/officeDocument/2006/relationships/theme" Target="/ppt/slideMasters/theme/theme1.xml" Id="R5c35ebfdd38640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f40406c13a4b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e1d71b9f74a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c936e5e9343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916d2909642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44107f73549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e0a5a8f4445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75e0f4aef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898925e04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LODIN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LODIN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10 569 291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11 074 811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Vestkappvegen 1434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925 715 220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LODIN AS</a:t>
            </a:r>
          </a:p>
        </p:txBody>
      </p:sp>
    </p:spTree>
  </p:cSld>
  <p:clrMapOvr>
    <a:masterClrMapping xmlns:a="http://schemas.openxmlformats.org/drawingml/2006/main"/>
  </p:clrMapOvr>
</p:sld>
</file>