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ac363b72ca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bb2eee02ab4887"/>
  </p:sldMasterIdLst>
  <p:sldIdLst>
    <p:sldId xmlns:r="http://schemas.openxmlformats.org/officeDocument/2006/relationships" id="256" r:id="R3c957ea1ca214ee4"/>
    <p:sldId xmlns:r="http://schemas.openxmlformats.org/officeDocument/2006/relationships" id="257" r:id="Re336ade348f647d7"/>
    <p:sldId xmlns:r="http://schemas.openxmlformats.org/officeDocument/2006/relationships" id="258" r:id="R73c7a02059a84289"/>
    <p:sldId xmlns:r="http://schemas.openxmlformats.org/officeDocument/2006/relationships" id="259" r:id="Ref7666af42064743"/>
    <p:sldId xmlns:r="http://schemas.openxmlformats.org/officeDocument/2006/relationships" id="260" r:id="R5485590d4cc44947"/>
    <p:sldId xmlns:r="http://schemas.openxmlformats.org/officeDocument/2006/relationships" id="261" r:id="Rfde0164331e8471f"/>
    <p:sldId xmlns:r="http://schemas.openxmlformats.org/officeDocument/2006/relationships" id="262" r:id="R99ecd853d63944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bb2eee02ab4887" /><Relationship Type="http://schemas.openxmlformats.org/officeDocument/2006/relationships/slide" Target="/ppt/slides/slide1.xml" Id="R3c957ea1ca214ee4" /><Relationship Type="http://schemas.openxmlformats.org/officeDocument/2006/relationships/slide" Target="/ppt/slides/slide2.xml" Id="Re336ade348f647d7" /><Relationship Type="http://schemas.openxmlformats.org/officeDocument/2006/relationships/slide" Target="/ppt/slides/slide3.xml" Id="R73c7a02059a84289" /><Relationship Type="http://schemas.openxmlformats.org/officeDocument/2006/relationships/slide" Target="/ppt/slides/slide4.xml" Id="Ref7666af42064743" /><Relationship Type="http://schemas.openxmlformats.org/officeDocument/2006/relationships/slide" Target="/ppt/slides/slide5.xml" Id="R5485590d4cc44947" /><Relationship Type="http://schemas.openxmlformats.org/officeDocument/2006/relationships/slide" Target="/ppt/slides/slide6.xml" Id="Rfde0164331e8471f" /><Relationship Type="http://schemas.openxmlformats.org/officeDocument/2006/relationships/slide" Target="/ppt/slides/slide7.xml" Id="R99ecd853d63944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55d3d09b046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601dfc84549d0" /><Relationship Type="http://schemas.openxmlformats.org/officeDocument/2006/relationships/theme" Target="/ppt/slideMasters/theme/theme1.xml" Id="Ra235333b550f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c601dfc84549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efc2d2ed549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f97b3f1ce43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78d57a49644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a4f2b3e634e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c5a4547424f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a510acd3e4a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3a5b6ea6249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FREIA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FREIA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154 540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5 380 077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5 380 844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GÜNTHER  –  98,0 %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ELISABETH SIBBERN GÜNTHER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925 702 331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FREIA INVEST AS</a:t>
            </a:r>
          </a:p>
        </p:txBody>
      </p:sp>
    </p:spTree>
  </p:cSld>
  <p:clrMapOvr>
    <a:masterClrMapping xmlns:a="http://schemas.openxmlformats.org/drawingml/2006/main"/>
  </p:clrMapOvr>
</p:sld>
</file>