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d6004facfd46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b9bbb803894d38"/>
  </p:sldMasterIdLst>
  <p:sldIdLst>
    <p:sldId xmlns:r="http://schemas.openxmlformats.org/officeDocument/2006/relationships" id="256" r:id="R13cfe9aadb18423a"/>
    <p:sldId xmlns:r="http://schemas.openxmlformats.org/officeDocument/2006/relationships" id="257" r:id="R31898c687b6d43a4"/>
    <p:sldId xmlns:r="http://schemas.openxmlformats.org/officeDocument/2006/relationships" id="258" r:id="R5b115690ed8e4ee9"/>
    <p:sldId xmlns:r="http://schemas.openxmlformats.org/officeDocument/2006/relationships" id="259" r:id="R32808b4d9f9e4ea7"/>
    <p:sldId xmlns:r="http://schemas.openxmlformats.org/officeDocument/2006/relationships" id="260" r:id="Rd867b2ed568e4dd7"/>
    <p:sldId xmlns:r="http://schemas.openxmlformats.org/officeDocument/2006/relationships" id="261" r:id="R298049a1ad334a8a"/>
    <p:sldId xmlns:r="http://schemas.openxmlformats.org/officeDocument/2006/relationships" id="262" r:id="Rf75f244d70f849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9bbb803894d38" /><Relationship Type="http://schemas.openxmlformats.org/officeDocument/2006/relationships/slide" Target="/ppt/slides/slide1.xml" Id="R13cfe9aadb18423a" /><Relationship Type="http://schemas.openxmlformats.org/officeDocument/2006/relationships/slide" Target="/ppt/slides/slide2.xml" Id="R31898c687b6d43a4" /><Relationship Type="http://schemas.openxmlformats.org/officeDocument/2006/relationships/slide" Target="/ppt/slides/slide3.xml" Id="R5b115690ed8e4ee9" /><Relationship Type="http://schemas.openxmlformats.org/officeDocument/2006/relationships/slide" Target="/ppt/slides/slide4.xml" Id="R32808b4d9f9e4ea7" /><Relationship Type="http://schemas.openxmlformats.org/officeDocument/2006/relationships/slide" Target="/ppt/slides/slide5.xml" Id="Rd867b2ed568e4dd7" /><Relationship Type="http://schemas.openxmlformats.org/officeDocument/2006/relationships/slide" Target="/ppt/slides/slide6.xml" Id="R298049a1ad334a8a" /><Relationship Type="http://schemas.openxmlformats.org/officeDocument/2006/relationships/slide" Target="/ppt/slides/slide7.xml" Id="Rf75f244d70f849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858d2199584e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3f52d31a348db" /><Relationship Type="http://schemas.openxmlformats.org/officeDocument/2006/relationships/theme" Target="/ppt/slideMasters/theme/theme1.xml" Id="R3208de2e705049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93f52d31a348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4666b801b48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ed3c6053a40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dbbb702ad45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ab3934df042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a9c04b4f34a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ea6bb838749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196e26b0246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VITESSE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VITESSE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125 920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4 918 034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4 919 109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GUNTHER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ELISABETH SIBBERN GÜNTHER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925 700 509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