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c980ab3adf49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c3101000241e8"/>
  </p:sldMasterIdLst>
  <p:sldIdLst>
    <p:sldId xmlns:r="http://schemas.openxmlformats.org/officeDocument/2006/relationships" id="256" r:id="R114f6a6112ff480e"/>
    <p:sldId xmlns:r="http://schemas.openxmlformats.org/officeDocument/2006/relationships" id="257" r:id="R7aee8a66c43a450c"/>
    <p:sldId xmlns:r="http://schemas.openxmlformats.org/officeDocument/2006/relationships" id="258" r:id="R9d8480735af043f1"/>
    <p:sldId xmlns:r="http://schemas.openxmlformats.org/officeDocument/2006/relationships" id="259" r:id="R37ce425da1ff495f"/>
    <p:sldId xmlns:r="http://schemas.openxmlformats.org/officeDocument/2006/relationships" id="260" r:id="R13245d7100024c8b"/>
    <p:sldId xmlns:r="http://schemas.openxmlformats.org/officeDocument/2006/relationships" id="261" r:id="Rf4cf0e5856dd4c2e"/>
    <p:sldId xmlns:r="http://schemas.openxmlformats.org/officeDocument/2006/relationships" id="262" r:id="Rcea6ad85fc4e4e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c3101000241e8" /><Relationship Type="http://schemas.openxmlformats.org/officeDocument/2006/relationships/slide" Target="/ppt/slides/slide1.xml" Id="R114f6a6112ff480e" /><Relationship Type="http://schemas.openxmlformats.org/officeDocument/2006/relationships/slide" Target="/ppt/slides/slide2.xml" Id="R7aee8a66c43a450c" /><Relationship Type="http://schemas.openxmlformats.org/officeDocument/2006/relationships/slide" Target="/ppt/slides/slide3.xml" Id="R9d8480735af043f1" /><Relationship Type="http://schemas.openxmlformats.org/officeDocument/2006/relationships/slide" Target="/ppt/slides/slide4.xml" Id="R37ce425da1ff495f" /><Relationship Type="http://schemas.openxmlformats.org/officeDocument/2006/relationships/slide" Target="/ppt/slides/slide5.xml" Id="R13245d7100024c8b" /><Relationship Type="http://schemas.openxmlformats.org/officeDocument/2006/relationships/slide" Target="/ppt/slides/slide6.xml" Id="Rf4cf0e5856dd4c2e" /><Relationship Type="http://schemas.openxmlformats.org/officeDocument/2006/relationships/slide" Target="/ppt/slides/slide7.xml" Id="Rcea6ad85fc4e4e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1d7a152f9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d41ae33e24cd2" /><Relationship Type="http://schemas.openxmlformats.org/officeDocument/2006/relationships/theme" Target="/ppt/slideMasters/theme/theme1.xml" Id="R9596f3a9ada7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5d41ae33e24c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49c2768d1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2d8d391714a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97802e511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dc63f4222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dceff715d40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467d3099945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6347541ea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SHEKPRO BEDRIFTSCONSULT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SHEKPRO BEDRIFTSCONSULT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SHEKPRO BEDRIFTSCONSULT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SHEKPRO BEDRIFTSCONSULT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SHEKPRO BEDRIFTSCONSULT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SHEKPRO BEDRIFTSCONSULT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−329 815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SHEKPRO BEDRIFTSCONSULT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HANNASETH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SHEKPRO BEDRIFTSCONSULT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Fosnagata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post@shekpro.no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www.shekpro.no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925 700 185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SHEKPRO BEDRIFTSCONSULT AS</a:t>
            </a:r>
          </a:p>
        </p:txBody>
      </p:sp>
    </p:spTree>
  </p:cSld>
  <p:clrMapOvr>
    <a:masterClrMapping xmlns:a="http://schemas.openxmlformats.org/drawingml/2006/main"/>
  </p:clrMapOvr>
</p:sld>
</file>