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a426a7305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3149305e94ad7"/>
  </p:sldMasterIdLst>
  <p:sldIdLst>
    <p:sldId xmlns:r="http://schemas.openxmlformats.org/officeDocument/2006/relationships" id="256" r:id="Rb4cddbdfb81d4d60"/>
    <p:sldId xmlns:r="http://schemas.openxmlformats.org/officeDocument/2006/relationships" id="257" r:id="Rb98576ad0c2e4f89"/>
    <p:sldId xmlns:r="http://schemas.openxmlformats.org/officeDocument/2006/relationships" id="258" r:id="Rc23d5903b0f8493b"/>
    <p:sldId xmlns:r="http://schemas.openxmlformats.org/officeDocument/2006/relationships" id="259" r:id="R98bef5862af844f3"/>
    <p:sldId xmlns:r="http://schemas.openxmlformats.org/officeDocument/2006/relationships" id="260" r:id="R72234aaa0e794873"/>
    <p:sldId xmlns:r="http://schemas.openxmlformats.org/officeDocument/2006/relationships" id="261" r:id="Rcdb4c813ac8e4977"/>
    <p:sldId xmlns:r="http://schemas.openxmlformats.org/officeDocument/2006/relationships" id="262" r:id="R2e8df6d0f53b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3149305e94ad7" /><Relationship Type="http://schemas.openxmlformats.org/officeDocument/2006/relationships/slide" Target="/ppt/slides/slide1.xml" Id="Rb4cddbdfb81d4d60" /><Relationship Type="http://schemas.openxmlformats.org/officeDocument/2006/relationships/slide" Target="/ppt/slides/slide2.xml" Id="Rb98576ad0c2e4f89" /><Relationship Type="http://schemas.openxmlformats.org/officeDocument/2006/relationships/slide" Target="/ppt/slides/slide3.xml" Id="Rc23d5903b0f8493b" /><Relationship Type="http://schemas.openxmlformats.org/officeDocument/2006/relationships/slide" Target="/ppt/slides/slide4.xml" Id="R98bef5862af844f3" /><Relationship Type="http://schemas.openxmlformats.org/officeDocument/2006/relationships/slide" Target="/ppt/slides/slide5.xml" Id="R72234aaa0e794873" /><Relationship Type="http://schemas.openxmlformats.org/officeDocument/2006/relationships/slide" Target="/ppt/slides/slide6.xml" Id="Rcdb4c813ac8e4977" /><Relationship Type="http://schemas.openxmlformats.org/officeDocument/2006/relationships/slide" Target="/ppt/slides/slide7.xml" Id="R2e8df6d0f53b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e556e6d0f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f15c250114475" /><Relationship Type="http://schemas.openxmlformats.org/officeDocument/2006/relationships/theme" Target="/ppt/slideMasters/theme/theme1.xml" Id="R9f1d4e72ab6c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f15c25011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26c926fd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4b4a49c7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50ee5906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c9d7f03f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8be5a2c39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20c898fa1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a892e305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