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8755b1c5ce4f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0f33d3063e4f09"/>
  </p:sldMasterIdLst>
  <p:sldIdLst>
    <p:sldId xmlns:r="http://schemas.openxmlformats.org/officeDocument/2006/relationships" id="256" r:id="R365dd6af3f154728"/>
    <p:sldId xmlns:r="http://schemas.openxmlformats.org/officeDocument/2006/relationships" id="257" r:id="R5259bc4ee45a4bbb"/>
    <p:sldId xmlns:r="http://schemas.openxmlformats.org/officeDocument/2006/relationships" id="258" r:id="R39b569ad464348f1"/>
    <p:sldId xmlns:r="http://schemas.openxmlformats.org/officeDocument/2006/relationships" id="259" r:id="Rc688fe7a101041e0"/>
    <p:sldId xmlns:r="http://schemas.openxmlformats.org/officeDocument/2006/relationships" id="260" r:id="R831deacc33634579"/>
    <p:sldId xmlns:r="http://schemas.openxmlformats.org/officeDocument/2006/relationships" id="261" r:id="R67ee3210e98c4c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0f33d3063e4f09" /><Relationship Type="http://schemas.openxmlformats.org/officeDocument/2006/relationships/slide" Target="/ppt/slides/slide1.xml" Id="R365dd6af3f154728" /><Relationship Type="http://schemas.openxmlformats.org/officeDocument/2006/relationships/slide" Target="/ppt/slides/slide2.xml" Id="R5259bc4ee45a4bbb" /><Relationship Type="http://schemas.openxmlformats.org/officeDocument/2006/relationships/slide" Target="/ppt/slides/slide3.xml" Id="R39b569ad464348f1" /><Relationship Type="http://schemas.openxmlformats.org/officeDocument/2006/relationships/slide" Target="/ppt/slides/slide4.xml" Id="Rc688fe7a101041e0" /><Relationship Type="http://schemas.openxmlformats.org/officeDocument/2006/relationships/slide" Target="/ppt/slides/slide5.xml" Id="R831deacc33634579" /><Relationship Type="http://schemas.openxmlformats.org/officeDocument/2006/relationships/slide" Target="/ppt/slides/slide6.xml" Id="R67ee3210e98c4c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7b7ebee2c14f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31f8df12047d5" /><Relationship Type="http://schemas.openxmlformats.org/officeDocument/2006/relationships/theme" Target="/ppt/slideMasters/theme/theme1.xml" Id="Raec717588f1648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c31f8df12047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48d825e7046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3c4369a724d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f7c87bc4e4d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2b9dc3c6d4d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e2747cd3647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2063e755e44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LERKENDAL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Neufeldts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925 687 200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