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36ad7923ef47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cf6d37eaea4d16"/>
  </p:sldMasterIdLst>
  <p:sldIdLst>
    <p:sldId xmlns:r="http://schemas.openxmlformats.org/officeDocument/2006/relationships" id="256" r:id="Rce439621ba4c4b84"/>
    <p:sldId xmlns:r="http://schemas.openxmlformats.org/officeDocument/2006/relationships" id="257" r:id="Rd0f64dd91db249fa"/>
    <p:sldId xmlns:r="http://schemas.openxmlformats.org/officeDocument/2006/relationships" id="258" r:id="R652c3db002494264"/>
    <p:sldId xmlns:r="http://schemas.openxmlformats.org/officeDocument/2006/relationships" id="259" r:id="Ra9b19d53d4d441c5"/>
    <p:sldId xmlns:r="http://schemas.openxmlformats.org/officeDocument/2006/relationships" id="260" r:id="Ra9dda7b83fb6485c"/>
    <p:sldId xmlns:r="http://schemas.openxmlformats.org/officeDocument/2006/relationships" id="261" r:id="R64649dae4f5d4452"/>
    <p:sldId xmlns:r="http://schemas.openxmlformats.org/officeDocument/2006/relationships" id="262" r:id="R7da8797dfcfd4e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cf6d37eaea4d16" /><Relationship Type="http://schemas.openxmlformats.org/officeDocument/2006/relationships/slide" Target="/ppt/slides/slide1.xml" Id="Rce439621ba4c4b84" /><Relationship Type="http://schemas.openxmlformats.org/officeDocument/2006/relationships/slide" Target="/ppt/slides/slide2.xml" Id="Rd0f64dd91db249fa" /><Relationship Type="http://schemas.openxmlformats.org/officeDocument/2006/relationships/slide" Target="/ppt/slides/slide3.xml" Id="R652c3db002494264" /><Relationship Type="http://schemas.openxmlformats.org/officeDocument/2006/relationships/slide" Target="/ppt/slides/slide4.xml" Id="Ra9b19d53d4d441c5" /><Relationship Type="http://schemas.openxmlformats.org/officeDocument/2006/relationships/slide" Target="/ppt/slides/slide5.xml" Id="Ra9dda7b83fb6485c" /><Relationship Type="http://schemas.openxmlformats.org/officeDocument/2006/relationships/slide" Target="/ppt/slides/slide6.xml" Id="R64649dae4f5d4452" /><Relationship Type="http://schemas.openxmlformats.org/officeDocument/2006/relationships/slide" Target="/ppt/slides/slide7.xml" Id="R7da8797dfcfd4e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98660639944c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23c78ad3d4396" /><Relationship Type="http://schemas.openxmlformats.org/officeDocument/2006/relationships/theme" Target="/ppt/slideMasters/theme/theme1.xml" Id="R1f3285c3151b44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723c78ad3d43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88ac0bb4d40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f1145b8bb46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22061b5bf4a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31ca8100449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ebc183e8140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865a3524648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4195042a847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IBALANSE SOTRA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IBALANSE SOTRA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3 703 241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226 762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786 714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IBALANSE HOLDING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ANGELTVEIT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Trollhaugmyra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925 686 913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IBALANSE SOTRA AS</a:t>
            </a:r>
          </a:p>
        </p:txBody>
      </p:sp>
    </p:spTree>
  </p:cSld>
  <p:clrMapOvr>
    <a:masterClrMapping xmlns:a="http://schemas.openxmlformats.org/drawingml/2006/main"/>
  </p:clrMapOvr>
</p:sld>
</file>