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c30a8808868d4d42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1c6b88cb6ddf42ff"/>
  </p:sldMasterIdLst>
  <p:sldIdLst>
    <p:sldId xmlns:r="http://schemas.openxmlformats.org/officeDocument/2006/relationships" id="256" r:id="Rb9746366a9ef4697"/>
    <p:sldId xmlns:r="http://schemas.openxmlformats.org/officeDocument/2006/relationships" id="257" r:id="R4e49833138464626"/>
    <p:sldId xmlns:r="http://schemas.openxmlformats.org/officeDocument/2006/relationships" id="258" r:id="R18e2956d02ac4432"/>
    <p:sldId xmlns:r="http://schemas.openxmlformats.org/officeDocument/2006/relationships" id="259" r:id="R8f2036e0d06a4343"/>
    <p:sldId xmlns:r="http://schemas.openxmlformats.org/officeDocument/2006/relationships" id="260" r:id="Rf8cce13e747f4976"/>
    <p:sldId xmlns:r="http://schemas.openxmlformats.org/officeDocument/2006/relationships" id="261" r:id="R62ddf67eef3b4735"/>
    <p:sldId xmlns:r="http://schemas.openxmlformats.org/officeDocument/2006/relationships" id="262" r:id="R416f81d1b8d542fe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1c6b88cb6ddf42ff" /><Relationship Type="http://schemas.openxmlformats.org/officeDocument/2006/relationships/slide" Target="/ppt/slides/slide1.xml" Id="Rb9746366a9ef4697" /><Relationship Type="http://schemas.openxmlformats.org/officeDocument/2006/relationships/slide" Target="/ppt/slides/slide2.xml" Id="R4e49833138464626" /><Relationship Type="http://schemas.openxmlformats.org/officeDocument/2006/relationships/slide" Target="/ppt/slides/slide3.xml" Id="R18e2956d02ac4432" /><Relationship Type="http://schemas.openxmlformats.org/officeDocument/2006/relationships/slide" Target="/ppt/slides/slide4.xml" Id="R8f2036e0d06a4343" /><Relationship Type="http://schemas.openxmlformats.org/officeDocument/2006/relationships/slide" Target="/ppt/slides/slide5.xml" Id="Rf8cce13e747f4976" /><Relationship Type="http://schemas.openxmlformats.org/officeDocument/2006/relationships/slide" Target="/ppt/slides/slide6.xml" Id="R62ddf67eef3b4735" /><Relationship Type="http://schemas.openxmlformats.org/officeDocument/2006/relationships/slide" Target="/ppt/slides/slide7.xml" Id="R416f81d1b8d542fe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11ec4576408649d3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4d48b95241f412a" /><Relationship Type="http://schemas.openxmlformats.org/officeDocument/2006/relationships/theme" Target="/ppt/slideMasters/theme/theme1.xml" Id="R356377fcc0b44a6b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b4d48b95241f412a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c0c23251d5847e6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185d0bd8e6d462e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15fe1ce70e34b98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b974d0f47234aa3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c209df2c56340f7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c1ac8cf06cc46f7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b8cdc1293b14a13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SKILDRUD EIENDOM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SKILDRUD EIENDOM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SKILDRUD EIENDOM AS ble etablert [år] og holder til i Notodden.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SKILDRUD EIENDOM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SKILDRUD EIENDOM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SKILDRUD EIENDOM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4 278 067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1 075 963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517 986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3 751 839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15 435 644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SKILDRUD EIENDOM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SKILDRUD HOLDING AS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SKILDRUD EIENDOM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Herbjørnsrudvegen 37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3677 Notodden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925 677 361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SKILDRUD EIENDOM AS</a:t>
            </a:r>
          </a:p>
        </p:txBody>
      </p:sp>
    </p:spTree>
  </p:cSld>
  <p:clrMapOvr>
    <a:masterClrMapping xmlns:a="http://schemas.openxmlformats.org/drawingml/2006/main"/>
  </p:clrMapOvr>
</p:sld>
</file>