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787d07041b4c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33c8ff3eb24401"/>
  </p:sldMasterIdLst>
  <p:sldIdLst>
    <p:sldId xmlns:r="http://schemas.openxmlformats.org/officeDocument/2006/relationships" id="256" r:id="R62e97c267a6543e4"/>
    <p:sldId xmlns:r="http://schemas.openxmlformats.org/officeDocument/2006/relationships" id="257" r:id="Re79b5bb422db4878"/>
    <p:sldId xmlns:r="http://schemas.openxmlformats.org/officeDocument/2006/relationships" id="258" r:id="R37a978d492bf4a2f"/>
    <p:sldId xmlns:r="http://schemas.openxmlformats.org/officeDocument/2006/relationships" id="259" r:id="Rba717af8f3db4723"/>
    <p:sldId xmlns:r="http://schemas.openxmlformats.org/officeDocument/2006/relationships" id="260" r:id="R55100e6cfc9d4711"/>
    <p:sldId xmlns:r="http://schemas.openxmlformats.org/officeDocument/2006/relationships" id="261" r:id="Rfcbe4c1d30284c82"/>
    <p:sldId xmlns:r="http://schemas.openxmlformats.org/officeDocument/2006/relationships" id="262" r:id="R4aa66e1d129b49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33c8ff3eb24401" /><Relationship Type="http://schemas.openxmlformats.org/officeDocument/2006/relationships/slide" Target="/ppt/slides/slide1.xml" Id="R62e97c267a6543e4" /><Relationship Type="http://schemas.openxmlformats.org/officeDocument/2006/relationships/slide" Target="/ppt/slides/slide2.xml" Id="Re79b5bb422db4878" /><Relationship Type="http://schemas.openxmlformats.org/officeDocument/2006/relationships/slide" Target="/ppt/slides/slide3.xml" Id="R37a978d492bf4a2f" /><Relationship Type="http://schemas.openxmlformats.org/officeDocument/2006/relationships/slide" Target="/ppt/slides/slide4.xml" Id="Rba717af8f3db4723" /><Relationship Type="http://schemas.openxmlformats.org/officeDocument/2006/relationships/slide" Target="/ppt/slides/slide5.xml" Id="R55100e6cfc9d4711" /><Relationship Type="http://schemas.openxmlformats.org/officeDocument/2006/relationships/slide" Target="/ppt/slides/slide6.xml" Id="Rfcbe4c1d30284c82" /><Relationship Type="http://schemas.openxmlformats.org/officeDocument/2006/relationships/slide" Target="/ppt/slides/slide7.xml" Id="R4aa66e1d129b49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cf85fc7d044e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fcb65b18f4fac" /><Relationship Type="http://schemas.openxmlformats.org/officeDocument/2006/relationships/theme" Target="/ppt/slideMasters/theme/theme1.xml" Id="R1de0a793a62849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5fcb65b18f4f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5c24d842247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d9251d60a43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b0b47392843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5d027e62740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8f6cd65944c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2ebc1555949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b21ffad7f49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HENSOL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HENSOL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242 457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811 536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952 768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GARSHOL EEG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Ridderhatten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6518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925 656 186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