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8f236df4448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8c47429959047fb"/>
  </p:sldMasterIdLst>
  <p:sldIdLst>
    <p:sldId xmlns:r="http://schemas.openxmlformats.org/officeDocument/2006/relationships" id="256" r:id="R9425b1356dd74fda"/>
    <p:sldId xmlns:r="http://schemas.openxmlformats.org/officeDocument/2006/relationships" id="257" r:id="Rcac4146c7c564743"/>
    <p:sldId xmlns:r="http://schemas.openxmlformats.org/officeDocument/2006/relationships" id="258" r:id="R0229a10e71f94cb4"/>
    <p:sldId xmlns:r="http://schemas.openxmlformats.org/officeDocument/2006/relationships" id="259" r:id="R078909550b9c48a9"/>
    <p:sldId xmlns:r="http://schemas.openxmlformats.org/officeDocument/2006/relationships" id="260" r:id="Rc41e9d69ebe74e98"/>
    <p:sldId xmlns:r="http://schemas.openxmlformats.org/officeDocument/2006/relationships" id="261" r:id="Rb169136b3f894eb3"/>
    <p:sldId xmlns:r="http://schemas.openxmlformats.org/officeDocument/2006/relationships" id="262" r:id="R7cf11d2c2b784e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c47429959047fb" /><Relationship Type="http://schemas.openxmlformats.org/officeDocument/2006/relationships/slide" Target="/ppt/slides/slide1.xml" Id="R9425b1356dd74fda" /><Relationship Type="http://schemas.openxmlformats.org/officeDocument/2006/relationships/slide" Target="/ppt/slides/slide2.xml" Id="Rcac4146c7c564743" /><Relationship Type="http://schemas.openxmlformats.org/officeDocument/2006/relationships/slide" Target="/ppt/slides/slide3.xml" Id="R0229a10e71f94cb4" /><Relationship Type="http://schemas.openxmlformats.org/officeDocument/2006/relationships/slide" Target="/ppt/slides/slide4.xml" Id="R078909550b9c48a9" /><Relationship Type="http://schemas.openxmlformats.org/officeDocument/2006/relationships/slide" Target="/ppt/slides/slide5.xml" Id="Rc41e9d69ebe74e98" /><Relationship Type="http://schemas.openxmlformats.org/officeDocument/2006/relationships/slide" Target="/ppt/slides/slide6.xml" Id="Rb169136b3f894eb3" /><Relationship Type="http://schemas.openxmlformats.org/officeDocument/2006/relationships/slide" Target="/ppt/slides/slide7.xml" Id="R7cf11d2c2b784e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6f84810644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5a328204c34a61" /><Relationship Type="http://schemas.openxmlformats.org/officeDocument/2006/relationships/theme" Target="/ppt/slideMasters/theme/theme1.xml" Id="Rb8ff7e06c7fd45a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5a328204c34a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ad0717116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43913e9ba43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06a81cac7c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7953aec31449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ed0e2ef7045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c17b7737e142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c909894bf2458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S.A.M TAX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S.A.M TAX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260 710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586 515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 ALLIANCE S.R.L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www.samtax.com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