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2769bf499147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4629a8e1174c43"/>
  </p:sldMasterIdLst>
  <p:sldIdLst>
    <p:sldId xmlns:r="http://schemas.openxmlformats.org/officeDocument/2006/relationships" id="256" r:id="Rbeffc8285cec48b4"/>
    <p:sldId xmlns:r="http://schemas.openxmlformats.org/officeDocument/2006/relationships" id="257" r:id="R9a923373b2d84d64"/>
    <p:sldId xmlns:r="http://schemas.openxmlformats.org/officeDocument/2006/relationships" id="258" r:id="R35a85b3c67a84f37"/>
    <p:sldId xmlns:r="http://schemas.openxmlformats.org/officeDocument/2006/relationships" id="259" r:id="R332cd7aca3574978"/>
    <p:sldId xmlns:r="http://schemas.openxmlformats.org/officeDocument/2006/relationships" id="260" r:id="R9cb54a17375a4b00"/>
    <p:sldId xmlns:r="http://schemas.openxmlformats.org/officeDocument/2006/relationships" id="261" r:id="Rda1d1c15c65f4e37"/>
    <p:sldId xmlns:r="http://schemas.openxmlformats.org/officeDocument/2006/relationships" id="262" r:id="R8785d8181e7a4b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629a8e1174c43" /><Relationship Type="http://schemas.openxmlformats.org/officeDocument/2006/relationships/slide" Target="/ppt/slides/slide1.xml" Id="Rbeffc8285cec48b4" /><Relationship Type="http://schemas.openxmlformats.org/officeDocument/2006/relationships/slide" Target="/ppt/slides/slide2.xml" Id="R9a923373b2d84d64" /><Relationship Type="http://schemas.openxmlformats.org/officeDocument/2006/relationships/slide" Target="/ppt/slides/slide3.xml" Id="R35a85b3c67a84f37" /><Relationship Type="http://schemas.openxmlformats.org/officeDocument/2006/relationships/slide" Target="/ppt/slides/slide4.xml" Id="R332cd7aca3574978" /><Relationship Type="http://schemas.openxmlformats.org/officeDocument/2006/relationships/slide" Target="/ppt/slides/slide5.xml" Id="R9cb54a17375a4b00" /><Relationship Type="http://schemas.openxmlformats.org/officeDocument/2006/relationships/slide" Target="/ppt/slides/slide6.xml" Id="Rda1d1c15c65f4e37" /><Relationship Type="http://schemas.openxmlformats.org/officeDocument/2006/relationships/slide" Target="/ppt/slides/slide7.xml" Id="R8785d8181e7a4b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1c62b4efe48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c0a2de07640df" /><Relationship Type="http://schemas.openxmlformats.org/officeDocument/2006/relationships/theme" Target="/ppt/slideMasters/theme/theme1.xml" Id="R3b5309507e7945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bc0a2de07640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b1081251643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cf00e371345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65818d39542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556e8dcfb49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eb018d05f4b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caeb58f2d4a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b3984440b45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KRH &amp;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KRH &amp; EFTF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1 768 090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14 527 231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14 602 323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RUNE HARALDSVIK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Gårdsøyvn.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925 638 234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&amp; EFTF AS</a:t>
            </a:r>
          </a:p>
        </p:txBody>
      </p:sp>
    </p:spTree>
  </p:cSld>
  <p:clrMapOvr>
    <a:masterClrMapping xmlns:a="http://schemas.openxmlformats.org/drawingml/2006/main"/>
  </p:clrMapOvr>
</p:sld>
</file>