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3abb88155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0ab9e416d4680"/>
  </p:sldMasterIdLst>
  <p:sldIdLst>
    <p:sldId xmlns:r="http://schemas.openxmlformats.org/officeDocument/2006/relationships" id="256" r:id="Rf5563e321a0c4b46"/>
    <p:sldId xmlns:r="http://schemas.openxmlformats.org/officeDocument/2006/relationships" id="257" r:id="R176bca4fd0e647b1"/>
    <p:sldId xmlns:r="http://schemas.openxmlformats.org/officeDocument/2006/relationships" id="258" r:id="Rdc397aa7d9bd4c48"/>
    <p:sldId xmlns:r="http://schemas.openxmlformats.org/officeDocument/2006/relationships" id="259" r:id="R86760f88deaf4544"/>
    <p:sldId xmlns:r="http://schemas.openxmlformats.org/officeDocument/2006/relationships" id="260" r:id="Rff263d1cb6054e86"/>
    <p:sldId xmlns:r="http://schemas.openxmlformats.org/officeDocument/2006/relationships" id="261" r:id="Rf3c6f07418834630"/>
    <p:sldId xmlns:r="http://schemas.openxmlformats.org/officeDocument/2006/relationships" id="262" r:id="Re9fc66545212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0ab9e416d4680" /><Relationship Type="http://schemas.openxmlformats.org/officeDocument/2006/relationships/slide" Target="/ppt/slides/slide1.xml" Id="Rf5563e321a0c4b46" /><Relationship Type="http://schemas.openxmlformats.org/officeDocument/2006/relationships/slide" Target="/ppt/slides/slide2.xml" Id="R176bca4fd0e647b1" /><Relationship Type="http://schemas.openxmlformats.org/officeDocument/2006/relationships/slide" Target="/ppt/slides/slide3.xml" Id="Rdc397aa7d9bd4c48" /><Relationship Type="http://schemas.openxmlformats.org/officeDocument/2006/relationships/slide" Target="/ppt/slides/slide4.xml" Id="R86760f88deaf4544" /><Relationship Type="http://schemas.openxmlformats.org/officeDocument/2006/relationships/slide" Target="/ppt/slides/slide5.xml" Id="Rff263d1cb6054e86" /><Relationship Type="http://schemas.openxmlformats.org/officeDocument/2006/relationships/slide" Target="/ppt/slides/slide6.xml" Id="Rf3c6f07418834630" /><Relationship Type="http://schemas.openxmlformats.org/officeDocument/2006/relationships/slide" Target="/ppt/slides/slide7.xml" Id="Re9fc66545212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81a03f23c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086e27b2f4ca1" /><Relationship Type="http://schemas.openxmlformats.org/officeDocument/2006/relationships/theme" Target="/ppt/slideMasters/theme/theme1.xml" Id="R2f008b273db2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086e27b2f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1cdfaf0a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4ae561d1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2957c82d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7e83db8b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b13e25e7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0b0946549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f8a64c90b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