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96b3112d6454d0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b8a8cfac2fa47f5"/>
  </p:sldMasterIdLst>
  <p:sldIdLst>
    <p:sldId xmlns:r="http://schemas.openxmlformats.org/officeDocument/2006/relationships" id="256" r:id="Re552dfb06d7a49b3"/>
    <p:sldId xmlns:r="http://schemas.openxmlformats.org/officeDocument/2006/relationships" id="257" r:id="Rd12ffee24929464e"/>
    <p:sldId xmlns:r="http://schemas.openxmlformats.org/officeDocument/2006/relationships" id="258" r:id="R983030354e1148f5"/>
    <p:sldId xmlns:r="http://schemas.openxmlformats.org/officeDocument/2006/relationships" id="259" r:id="Rc27dbd9c89424b5d"/>
    <p:sldId xmlns:r="http://schemas.openxmlformats.org/officeDocument/2006/relationships" id="260" r:id="Rdae73b4da2484752"/>
    <p:sldId xmlns:r="http://schemas.openxmlformats.org/officeDocument/2006/relationships" id="261" r:id="R01d9cfbfad1842dc"/>
    <p:sldId xmlns:r="http://schemas.openxmlformats.org/officeDocument/2006/relationships" id="262" r:id="R824921c407214d6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b8a8cfac2fa47f5" /><Relationship Type="http://schemas.openxmlformats.org/officeDocument/2006/relationships/slide" Target="/ppt/slides/slide1.xml" Id="Re552dfb06d7a49b3" /><Relationship Type="http://schemas.openxmlformats.org/officeDocument/2006/relationships/slide" Target="/ppt/slides/slide2.xml" Id="Rd12ffee24929464e" /><Relationship Type="http://schemas.openxmlformats.org/officeDocument/2006/relationships/slide" Target="/ppt/slides/slide3.xml" Id="R983030354e1148f5" /><Relationship Type="http://schemas.openxmlformats.org/officeDocument/2006/relationships/slide" Target="/ppt/slides/slide4.xml" Id="Rc27dbd9c89424b5d" /><Relationship Type="http://schemas.openxmlformats.org/officeDocument/2006/relationships/slide" Target="/ppt/slides/slide5.xml" Id="Rdae73b4da2484752" /><Relationship Type="http://schemas.openxmlformats.org/officeDocument/2006/relationships/slide" Target="/ppt/slides/slide6.xml" Id="R01d9cfbfad1842dc" /><Relationship Type="http://schemas.openxmlformats.org/officeDocument/2006/relationships/slide" Target="/ppt/slides/slide7.xml" Id="R824921c407214d6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da749e7bb394d5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40a0d9294b4193" /><Relationship Type="http://schemas.openxmlformats.org/officeDocument/2006/relationships/theme" Target="/ppt/slideMasters/theme/theme1.xml" Id="Rb1721040d712436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340a0d9294b419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6fb6f0fdad479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f9c7bb2c19460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2b7fa0594f47c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29efe32807440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708529f0ad433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8ebd65288647d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ca212119de478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EBA INVESTERING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EBA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EBA INVESTERING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EBA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EBA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EBA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−6 616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109 933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782 431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1 066 269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EBA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ERLEND BØGWALD AUSTERHEIM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EBA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Gulaksveien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4017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925 635 421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EBA INVESTERING AS</a:t>
            </a:r>
          </a:p>
        </p:txBody>
      </p:sp>
    </p:spTree>
  </p:cSld>
  <p:clrMapOvr>
    <a:masterClrMapping xmlns:a="http://schemas.openxmlformats.org/drawingml/2006/main"/>
  </p:clrMapOvr>
</p:sld>
</file>