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a1a3bda0d443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dcc7adac88451d"/>
  </p:sldMasterIdLst>
  <p:sldIdLst>
    <p:sldId xmlns:r="http://schemas.openxmlformats.org/officeDocument/2006/relationships" id="256" r:id="Rff4c1d6f0e1345a4"/>
    <p:sldId xmlns:r="http://schemas.openxmlformats.org/officeDocument/2006/relationships" id="257" r:id="R4940f4037e3c4928"/>
    <p:sldId xmlns:r="http://schemas.openxmlformats.org/officeDocument/2006/relationships" id="258" r:id="Rf1968f4e1a544665"/>
    <p:sldId xmlns:r="http://schemas.openxmlformats.org/officeDocument/2006/relationships" id="259" r:id="Re963feb75cd143a6"/>
    <p:sldId xmlns:r="http://schemas.openxmlformats.org/officeDocument/2006/relationships" id="260" r:id="R5ab1256d8dc54f53"/>
    <p:sldId xmlns:r="http://schemas.openxmlformats.org/officeDocument/2006/relationships" id="261" r:id="Ra359f021b3554e4b"/>
    <p:sldId xmlns:r="http://schemas.openxmlformats.org/officeDocument/2006/relationships" id="262" r:id="R91503747dbb845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dcc7adac88451d" /><Relationship Type="http://schemas.openxmlformats.org/officeDocument/2006/relationships/slide" Target="/ppt/slides/slide1.xml" Id="Rff4c1d6f0e1345a4" /><Relationship Type="http://schemas.openxmlformats.org/officeDocument/2006/relationships/slide" Target="/ppt/slides/slide2.xml" Id="R4940f4037e3c4928" /><Relationship Type="http://schemas.openxmlformats.org/officeDocument/2006/relationships/slide" Target="/ppt/slides/slide3.xml" Id="Rf1968f4e1a544665" /><Relationship Type="http://schemas.openxmlformats.org/officeDocument/2006/relationships/slide" Target="/ppt/slides/slide4.xml" Id="Re963feb75cd143a6" /><Relationship Type="http://schemas.openxmlformats.org/officeDocument/2006/relationships/slide" Target="/ppt/slides/slide5.xml" Id="R5ab1256d8dc54f53" /><Relationship Type="http://schemas.openxmlformats.org/officeDocument/2006/relationships/slide" Target="/ppt/slides/slide6.xml" Id="Ra359f021b3554e4b" /><Relationship Type="http://schemas.openxmlformats.org/officeDocument/2006/relationships/slide" Target="/ppt/slides/slide7.xml" Id="R91503747dbb845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e373ebcd3c43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9de5b516c44f7" /><Relationship Type="http://schemas.openxmlformats.org/officeDocument/2006/relationships/theme" Target="/ppt/slideMasters/theme/theme1.xml" Id="Rc4f89406b4384c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99de5b516c44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7ad5ac03c41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e1a9dd6c345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ba44b5c1843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369f4b23447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05cdde7714b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d96b643b74f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4a67fa1b648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CCO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2 741 669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1 720 340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1 423 887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7 379 953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9 415 108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HAUG COCK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Cock, Sandal Terrasse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925 615 986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