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4c6e0e35f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9173d9c9e44a2e"/>
  </p:sldMasterIdLst>
  <p:sldIdLst>
    <p:sldId xmlns:r="http://schemas.openxmlformats.org/officeDocument/2006/relationships" id="256" r:id="R61269cf4e6fb4187"/>
    <p:sldId xmlns:r="http://schemas.openxmlformats.org/officeDocument/2006/relationships" id="257" r:id="R646018aec4534323"/>
    <p:sldId xmlns:r="http://schemas.openxmlformats.org/officeDocument/2006/relationships" id="258" r:id="Ra3d616c356a34256"/>
    <p:sldId xmlns:r="http://schemas.openxmlformats.org/officeDocument/2006/relationships" id="259" r:id="R5e7c5bd32a134f30"/>
    <p:sldId xmlns:r="http://schemas.openxmlformats.org/officeDocument/2006/relationships" id="260" r:id="Rabd4e7ae0b3c4d33"/>
    <p:sldId xmlns:r="http://schemas.openxmlformats.org/officeDocument/2006/relationships" id="261" r:id="Rc08fa4ae13cb4f9b"/>
    <p:sldId xmlns:r="http://schemas.openxmlformats.org/officeDocument/2006/relationships" id="262" r:id="Rdb2ea90e68a2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173d9c9e44a2e" /><Relationship Type="http://schemas.openxmlformats.org/officeDocument/2006/relationships/slide" Target="/ppt/slides/slide1.xml" Id="R61269cf4e6fb4187" /><Relationship Type="http://schemas.openxmlformats.org/officeDocument/2006/relationships/slide" Target="/ppt/slides/slide2.xml" Id="R646018aec4534323" /><Relationship Type="http://schemas.openxmlformats.org/officeDocument/2006/relationships/slide" Target="/ppt/slides/slide3.xml" Id="Ra3d616c356a34256" /><Relationship Type="http://schemas.openxmlformats.org/officeDocument/2006/relationships/slide" Target="/ppt/slides/slide4.xml" Id="R5e7c5bd32a134f30" /><Relationship Type="http://schemas.openxmlformats.org/officeDocument/2006/relationships/slide" Target="/ppt/slides/slide5.xml" Id="Rabd4e7ae0b3c4d33" /><Relationship Type="http://schemas.openxmlformats.org/officeDocument/2006/relationships/slide" Target="/ppt/slides/slide6.xml" Id="Rc08fa4ae13cb4f9b" /><Relationship Type="http://schemas.openxmlformats.org/officeDocument/2006/relationships/slide" Target="/ppt/slides/slide7.xml" Id="Rdb2ea90e68a2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629e9848f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223c50c764e69" /><Relationship Type="http://schemas.openxmlformats.org/officeDocument/2006/relationships/theme" Target="/ppt/slideMasters/theme/theme1.xml" Id="R2e400bee74f1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223c50c76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1dc7f8e40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96545138b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9a1d69dff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32e03da23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ac459a7d0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20fade60f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9a9a59e54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4 026 445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172 744 559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181 574 048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 AS,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925 614 637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KOCO AS</a:t>
            </a:r>
          </a:p>
        </p:txBody>
      </p:sp>
    </p:spTree>
  </p:cSld>
  <p:clrMapOvr>
    <a:masterClrMapping xmlns:a="http://schemas.openxmlformats.org/drawingml/2006/main"/>
  </p:clrMapOvr>
</p:sld>
</file>