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91aa33736a141c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58da46d4fd24bf9"/>
  </p:sldMasterIdLst>
  <p:sldIdLst>
    <p:sldId xmlns:r="http://schemas.openxmlformats.org/officeDocument/2006/relationships" id="256" r:id="Rfeb9cd5612ad4f05"/>
    <p:sldId xmlns:r="http://schemas.openxmlformats.org/officeDocument/2006/relationships" id="257" r:id="Re17483dd1d894ff3"/>
    <p:sldId xmlns:r="http://schemas.openxmlformats.org/officeDocument/2006/relationships" id="258" r:id="R73e5080c6844433c"/>
    <p:sldId xmlns:r="http://schemas.openxmlformats.org/officeDocument/2006/relationships" id="259" r:id="R5eb4a6ca1ccc496e"/>
    <p:sldId xmlns:r="http://schemas.openxmlformats.org/officeDocument/2006/relationships" id="260" r:id="R263ac96184984598"/>
    <p:sldId xmlns:r="http://schemas.openxmlformats.org/officeDocument/2006/relationships" id="261" r:id="Rb6867a83e9564f67"/>
    <p:sldId xmlns:r="http://schemas.openxmlformats.org/officeDocument/2006/relationships" id="262" r:id="R50bc815e841d499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58da46d4fd24bf9" /><Relationship Type="http://schemas.openxmlformats.org/officeDocument/2006/relationships/slide" Target="/ppt/slides/slide1.xml" Id="Rfeb9cd5612ad4f05" /><Relationship Type="http://schemas.openxmlformats.org/officeDocument/2006/relationships/slide" Target="/ppt/slides/slide2.xml" Id="Re17483dd1d894ff3" /><Relationship Type="http://schemas.openxmlformats.org/officeDocument/2006/relationships/slide" Target="/ppt/slides/slide3.xml" Id="R73e5080c6844433c" /><Relationship Type="http://schemas.openxmlformats.org/officeDocument/2006/relationships/slide" Target="/ppt/slides/slide4.xml" Id="R5eb4a6ca1ccc496e" /><Relationship Type="http://schemas.openxmlformats.org/officeDocument/2006/relationships/slide" Target="/ppt/slides/slide5.xml" Id="R263ac96184984598" /><Relationship Type="http://schemas.openxmlformats.org/officeDocument/2006/relationships/slide" Target="/ppt/slides/slide6.xml" Id="Rb6867a83e9564f67" /><Relationship Type="http://schemas.openxmlformats.org/officeDocument/2006/relationships/slide" Target="/ppt/slides/slide7.xml" Id="R50bc815e841d499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753c445f3b54db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36230a570e44fd" /><Relationship Type="http://schemas.openxmlformats.org/officeDocument/2006/relationships/theme" Target="/ppt/slideMasters/theme/theme1.xml" Id="R5985f7247f88474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d36230a570e44f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78a5a1ab3c4a0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35fe21220343a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bb2123c9be444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09bb6cb00640a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85005fab6b42b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6f698a0f2f448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52f8344c4941a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JOTUN FIBERINVEST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JOTUN FIBERINVEST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JOTUN FIBERINVEST AS ble etablert [år] og holder til i Vang I Valdres.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JOTUN FIBERINVEST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JOTUN FIBERINVEST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JOTUN FIBERINVEST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2 609 797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1 100 492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1 184 475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22 681 284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24 458 785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JOTUN FIBERINVEST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JOTUN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JOTUN FIBERINVEST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Tyinvegen 4861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2975 Vang I Valdres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925 604 682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JOTUN FIBERINVEST AS</a:t>
            </a:r>
          </a:p>
        </p:txBody>
      </p:sp>
    </p:spTree>
  </p:cSld>
  <p:clrMapOvr>
    <a:masterClrMapping xmlns:a="http://schemas.openxmlformats.org/drawingml/2006/main"/>
  </p:clrMapOvr>
</p:sld>
</file>