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aafb1a473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a31988a204c33"/>
  </p:sldMasterIdLst>
  <p:sldIdLst>
    <p:sldId xmlns:r="http://schemas.openxmlformats.org/officeDocument/2006/relationships" id="256" r:id="R88ab30c3093b439a"/>
    <p:sldId xmlns:r="http://schemas.openxmlformats.org/officeDocument/2006/relationships" id="257" r:id="Re6f21e70d87c4bdc"/>
    <p:sldId xmlns:r="http://schemas.openxmlformats.org/officeDocument/2006/relationships" id="258" r:id="R3a853f44148e458b"/>
    <p:sldId xmlns:r="http://schemas.openxmlformats.org/officeDocument/2006/relationships" id="259" r:id="R655c56ff55f44ca3"/>
    <p:sldId xmlns:r="http://schemas.openxmlformats.org/officeDocument/2006/relationships" id="260" r:id="Rf9c53d2d9b5442ad"/>
    <p:sldId xmlns:r="http://schemas.openxmlformats.org/officeDocument/2006/relationships" id="261" r:id="Ra9ef1f3fe941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a31988a204c33" /><Relationship Type="http://schemas.openxmlformats.org/officeDocument/2006/relationships/slide" Target="/ppt/slides/slide1.xml" Id="R88ab30c3093b439a" /><Relationship Type="http://schemas.openxmlformats.org/officeDocument/2006/relationships/slide" Target="/ppt/slides/slide2.xml" Id="Re6f21e70d87c4bdc" /><Relationship Type="http://schemas.openxmlformats.org/officeDocument/2006/relationships/slide" Target="/ppt/slides/slide3.xml" Id="R3a853f44148e458b" /><Relationship Type="http://schemas.openxmlformats.org/officeDocument/2006/relationships/slide" Target="/ppt/slides/slide4.xml" Id="R655c56ff55f44ca3" /><Relationship Type="http://schemas.openxmlformats.org/officeDocument/2006/relationships/slide" Target="/ppt/slides/slide5.xml" Id="Rf9c53d2d9b5442ad" /><Relationship Type="http://schemas.openxmlformats.org/officeDocument/2006/relationships/slide" Target="/ppt/slides/slide6.xml" Id="Ra9ef1f3fe941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a783a3bc4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133d1d9849a5" /><Relationship Type="http://schemas.openxmlformats.org/officeDocument/2006/relationships/theme" Target="/ppt/slideMasters/theme/theme1.xml" Id="Raf5d9197f48a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d133d1d98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7c73838b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e5369be7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adb3ba09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f702b1a6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f405483b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e5c37694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