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b9c3ac514b4f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c9c8aa572e4028"/>
  </p:sldMasterIdLst>
  <p:sldIdLst>
    <p:sldId xmlns:r="http://schemas.openxmlformats.org/officeDocument/2006/relationships" id="256" r:id="R3e263650d6364f57"/>
    <p:sldId xmlns:r="http://schemas.openxmlformats.org/officeDocument/2006/relationships" id="257" r:id="R685c25bf3f024233"/>
    <p:sldId xmlns:r="http://schemas.openxmlformats.org/officeDocument/2006/relationships" id="258" r:id="R90456eb7d55f47da"/>
    <p:sldId xmlns:r="http://schemas.openxmlformats.org/officeDocument/2006/relationships" id="259" r:id="Rd70b6a02103c4af7"/>
    <p:sldId xmlns:r="http://schemas.openxmlformats.org/officeDocument/2006/relationships" id="260" r:id="R1fc204eda49740d0"/>
    <p:sldId xmlns:r="http://schemas.openxmlformats.org/officeDocument/2006/relationships" id="261" r:id="R937b32a1699549b7"/>
    <p:sldId xmlns:r="http://schemas.openxmlformats.org/officeDocument/2006/relationships" id="262" r:id="Rb9a7f41e90994c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c9c8aa572e4028" /><Relationship Type="http://schemas.openxmlformats.org/officeDocument/2006/relationships/slide" Target="/ppt/slides/slide1.xml" Id="R3e263650d6364f57" /><Relationship Type="http://schemas.openxmlformats.org/officeDocument/2006/relationships/slide" Target="/ppt/slides/slide2.xml" Id="R685c25bf3f024233" /><Relationship Type="http://schemas.openxmlformats.org/officeDocument/2006/relationships/slide" Target="/ppt/slides/slide3.xml" Id="R90456eb7d55f47da" /><Relationship Type="http://schemas.openxmlformats.org/officeDocument/2006/relationships/slide" Target="/ppt/slides/slide4.xml" Id="Rd70b6a02103c4af7" /><Relationship Type="http://schemas.openxmlformats.org/officeDocument/2006/relationships/slide" Target="/ppt/slides/slide5.xml" Id="R1fc204eda49740d0" /><Relationship Type="http://schemas.openxmlformats.org/officeDocument/2006/relationships/slide" Target="/ppt/slides/slide6.xml" Id="R937b32a1699549b7" /><Relationship Type="http://schemas.openxmlformats.org/officeDocument/2006/relationships/slide" Target="/ppt/slides/slide7.xml" Id="Rb9a7f41e90994c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c9cc0b57ad4f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d7aaa07014df2" /><Relationship Type="http://schemas.openxmlformats.org/officeDocument/2006/relationships/theme" Target="/ppt/slideMasters/theme/theme1.xml" Id="Rd33ea04812d34c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ed7aaa07014d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349183b8c4d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173d2275045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bb242b41643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303915be0e4a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99bde92d841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32bdff2e44d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a9eda3cd846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SOLBERG GROUP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SOLBERG GROUP INVEST AS ble etablert [år] og holder til i Vestskogen.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1 251 137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2 776 138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ØSTBU SOLBERG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Vestfjordveien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3142 Vestskogen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925 574 082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SOLBERG GROUP INVEST AS</a:t>
            </a:r>
          </a:p>
        </p:txBody>
      </p:sp>
    </p:spTree>
  </p:cSld>
  <p:clrMapOvr>
    <a:masterClrMapping xmlns:a="http://schemas.openxmlformats.org/drawingml/2006/main"/>
  </p:clrMapOvr>
</p:sld>
</file>