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e93c5ff09247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e0212256944ed6"/>
  </p:sldMasterIdLst>
  <p:sldIdLst>
    <p:sldId xmlns:r="http://schemas.openxmlformats.org/officeDocument/2006/relationships" id="256" r:id="Rc0711c8469864edd"/>
    <p:sldId xmlns:r="http://schemas.openxmlformats.org/officeDocument/2006/relationships" id="257" r:id="R335822debb4f47be"/>
    <p:sldId xmlns:r="http://schemas.openxmlformats.org/officeDocument/2006/relationships" id="258" r:id="R9cbd0b06ac714995"/>
    <p:sldId xmlns:r="http://schemas.openxmlformats.org/officeDocument/2006/relationships" id="259" r:id="Re269543f73e6453d"/>
    <p:sldId xmlns:r="http://schemas.openxmlformats.org/officeDocument/2006/relationships" id="260" r:id="R5c4b4c2e52b94825"/>
    <p:sldId xmlns:r="http://schemas.openxmlformats.org/officeDocument/2006/relationships" id="261" r:id="Redf43e70e27d4b99"/>
    <p:sldId xmlns:r="http://schemas.openxmlformats.org/officeDocument/2006/relationships" id="262" r:id="Rcf003db0a65b40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e0212256944ed6" /><Relationship Type="http://schemas.openxmlformats.org/officeDocument/2006/relationships/slide" Target="/ppt/slides/slide1.xml" Id="Rc0711c8469864edd" /><Relationship Type="http://schemas.openxmlformats.org/officeDocument/2006/relationships/slide" Target="/ppt/slides/slide2.xml" Id="R335822debb4f47be" /><Relationship Type="http://schemas.openxmlformats.org/officeDocument/2006/relationships/slide" Target="/ppt/slides/slide3.xml" Id="R9cbd0b06ac714995" /><Relationship Type="http://schemas.openxmlformats.org/officeDocument/2006/relationships/slide" Target="/ppt/slides/slide4.xml" Id="Re269543f73e6453d" /><Relationship Type="http://schemas.openxmlformats.org/officeDocument/2006/relationships/slide" Target="/ppt/slides/slide5.xml" Id="R5c4b4c2e52b94825" /><Relationship Type="http://schemas.openxmlformats.org/officeDocument/2006/relationships/slide" Target="/ppt/slides/slide6.xml" Id="Redf43e70e27d4b99" /><Relationship Type="http://schemas.openxmlformats.org/officeDocument/2006/relationships/slide" Target="/ppt/slides/slide7.xml" Id="Rcf003db0a65b40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740b817d4742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b1c5ffbbb42db" /><Relationship Type="http://schemas.openxmlformats.org/officeDocument/2006/relationships/theme" Target="/ppt/slideMasters/theme/theme1.xml" Id="R65d6faaf11d049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3b1c5ffbbb42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c45bc48d841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0670591994f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805c0bdf340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30bda36d747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b5b787e3644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ed3d527c84c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c735ac0b448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TØRRESSEN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TØRRESSEN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983 187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3 636 842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3 673 278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TØRRESSEN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Tronesgeilen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925 567 469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