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d990159f9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fbb44aaad4956"/>
  </p:sldMasterIdLst>
  <p:sldIdLst>
    <p:sldId xmlns:r="http://schemas.openxmlformats.org/officeDocument/2006/relationships" id="256" r:id="Rf3a543a4f6034e86"/>
    <p:sldId xmlns:r="http://schemas.openxmlformats.org/officeDocument/2006/relationships" id="257" r:id="R6feef4d0f9bd48b5"/>
    <p:sldId xmlns:r="http://schemas.openxmlformats.org/officeDocument/2006/relationships" id="258" r:id="R44ee7465b1434dbb"/>
    <p:sldId xmlns:r="http://schemas.openxmlformats.org/officeDocument/2006/relationships" id="259" r:id="Re70c29dcd2bf4283"/>
    <p:sldId xmlns:r="http://schemas.openxmlformats.org/officeDocument/2006/relationships" id="260" r:id="Rc5c1bdc537d74026"/>
    <p:sldId xmlns:r="http://schemas.openxmlformats.org/officeDocument/2006/relationships" id="261" r:id="Ra8175066876f4ee8"/>
    <p:sldId xmlns:r="http://schemas.openxmlformats.org/officeDocument/2006/relationships" id="262" r:id="Rf89476c8982a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fbb44aaad4956" /><Relationship Type="http://schemas.openxmlformats.org/officeDocument/2006/relationships/slide" Target="/ppt/slides/slide1.xml" Id="Rf3a543a4f6034e86" /><Relationship Type="http://schemas.openxmlformats.org/officeDocument/2006/relationships/slide" Target="/ppt/slides/slide2.xml" Id="R6feef4d0f9bd48b5" /><Relationship Type="http://schemas.openxmlformats.org/officeDocument/2006/relationships/slide" Target="/ppt/slides/slide3.xml" Id="R44ee7465b1434dbb" /><Relationship Type="http://schemas.openxmlformats.org/officeDocument/2006/relationships/slide" Target="/ppt/slides/slide4.xml" Id="Re70c29dcd2bf4283" /><Relationship Type="http://schemas.openxmlformats.org/officeDocument/2006/relationships/slide" Target="/ppt/slides/slide5.xml" Id="Rc5c1bdc537d74026" /><Relationship Type="http://schemas.openxmlformats.org/officeDocument/2006/relationships/slide" Target="/ppt/slides/slide6.xml" Id="Ra8175066876f4ee8" /><Relationship Type="http://schemas.openxmlformats.org/officeDocument/2006/relationships/slide" Target="/ppt/slides/slide7.xml" Id="Rf89476c8982a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31dd49d77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ef38161a4d33" /><Relationship Type="http://schemas.openxmlformats.org/officeDocument/2006/relationships/theme" Target="/ppt/slideMasters/theme/theme1.xml" Id="R7f4478e8d6984e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cef38161a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86cc15c5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80fe2580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13ebe100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18d2a14c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5fba652d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ec8ded268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0c4846d9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RANTANE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RANTANE AS ble etablert [år] og holder til i Godøya.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18 177 633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44 100 760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925 559 598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RANTANE AS</a:t>
            </a:r>
          </a:p>
        </p:txBody>
      </p:sp>
    </p:spTree>
  </p:cSld>
  <p:clrMapOvr>
    <a:masterClrMapping xmlns:a="http://schemas.openxmlformats.org/drawingml/2006/main"/>
  </p:clrMapOvr>
</p:sld>
</file>