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aa89365ae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486d105904ec4"/>
  </p:sldMasterIdLst>
  <p:sldIdLst>
    <p:sldId xmlns:r="http://schemas.openxmlformats.org/officeDocument/2006/relationships" id="256" r:id="R7adc8a5a077f4dfe"/>
    <p:sldId xmlns:r="http://schemas.openxmlformats.org/officeDocument/2006/relationships" id="257" r:id="R8c117559ea464f9f"/>
    <p:sldId xmlns:r="http://schemas.openxmlformats.org/officeDocument/2006/relationships" id="258" r:id="R4e6d2d0cceb64763"/>
    <p:sldId xmlns:r="http://schemas.openxmlformats.org/officeDocument/2006/relationships" id="259" r:id="R0894145a4a9f43b3"/>
    <p:sldId xmlns:r="http://schemas.openxmlformats.org/officeDocument/2006/relationships" id="260" r:id="Rf4925df7cdd74ab5"/>
    <p:sldId xmlns:r="http://schemas.openxmlformats.org/officeDocument/2006/relationships" id="261" r:id="R9612eddfcf44467f"/>
    <p:sldId xmlns:r="http://schemas.openxmlformats.org/officeDocument/2006/relationships" id="262" r:id="R2ad411ccc8f047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486d105904ec4" /><Relationship Type="http://schemas.openxmlformats.org/officeDocument/2006/relationships/slide" Target="/ppt/slides/slide1.xml" Id="R7adc8a5a077f4dfe" /><Relationship Type="http://schemas.openxmlformats.org/officeDocument/2006/relationships/slide" Target="/ppt/slides/slide2.xml" Id="R8c117559ea464f9f" /><Relationship Type="http://schemas.openxmlformats.org/officeDocument/2006/relationships/slide" Target="/ppt/slides/slide3.xml" Id="R4e6d2d0cceb64763" /><Relationship Type="http://schemas.openxmlformats.org/officeDocument/2006/relationships/slide" Target="/ppt/slides/slide4.xml" Id="R0894145a4a9f43b3" /><Relationship Type="http://schemas.openxmlformats.org/officeDocument/2006/relationships/slide" Target="/ppt/slides/slide5.xml" Id="Rf4925df7cdd74ab5" /><Relationship Type="http://schemas.openxmlformats.org/officeDocument/2006/relationships/slide" Target="/ppt/slides/slide6.xml" Id="R9612eddfcf44467f" /><Relationship Type="http://schemas.openxmlformats.org/officeDocument/2006/relationships/slide" Target="/ppt/slides/slide7.xml" Id="R2ad411ccc8f047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8ad21e96e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01bb9392c41d9" /><Relationship Type="http://schemas.openxmlformats.org/officeDocument/2006/relationships/theme" Target="/ppt/slideMasters/theme/theme1.xml" Id="Rf639a5ef66c7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01bb9392c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769651214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a2619d811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435b7bef3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0a684081146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666a8c12e46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af7494efe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d69cba4c47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BREMAT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54 373 255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133 080 862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133 119 593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BRESSER MATTHIAS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925 554 162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BREMAT AS</a:t>
            </a:r>
          </a:p>
        </p:txBody>
      </p:sp>
    </p:spTree>
  </p:cSld>
  <p:clrMapOvr>
    <a:masterClrMapping xmlns:a="http://schemas.openxmlformats.org/drawingml/2006/main"/>
  </p:clrMapOvr>
</p:sld>
</file>