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90e71c5e4e5946f4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6bc49076b49f4659"/>
  </p:sldMasterIdLst>
  <p:sldIdLst>
    <p:sldId xmlns:r="http://schemas.openxmlformats.org/officeDocument/2006/relationships" id="256" r:id="Rdc936058a0d747de"/>
    <p:sldId xmlns:r="http://schemas.openxmlformats.org/officeDocument/2006/relationships" id="257" r:id="R0fd3c4bab97a4f21"/>
    <p:sldId xmlns:r="http://schemas.openxmlformats.org/officeDocument/2006/relationships" id="258" r:id="R9ad613a2405e4670"/>
    <p:sldId xmlns:r="http://schemas.openxmlformats.org/officeDocument/2006/relationships" id="259" r:id="Rb2d3155b75044a04"/>
    <p:sldId xmlns:r="http://schemas.openxmlformats.org/officeDocument/2006/relationships" id="260" r:id="R0a4e8954bb724eff"/>
    <p:sldId xmlns:r="http://schemas.openxmlformats.org/officeDocument/2006/relationships" id="261" r:id="R2b09c85855fe47cb"/>
    <p:sldId xmlns:r="http://schemas.openxmlformats.org/officeDocument/2006/relationships" id="262" r:id="R4df56aa82db248cc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bc49076b49f4659" /><Relationship Type="http://schemas.openxmlformats.org/officeDocument/2006/relationships/slide" Target="/ppt/slides/slide1.xml" Id="Rdc936058a0d747de" /><Relationship Type="http://schemas.openxmlformats.org/officeDocument/2006/relationships/slide" Target="/ppt/slides/slide2.xml" Id="R0fd3c4bab97a4f21" /><Relationship Type="http://schemas.openxmlformats.org/officeDocument/2006/relationships/slide" Target="/ppt/slides/slide3.xml" Id="R9ad613a2405e4670" /><Relationship Type="http://schemas.openxmlformats.org/officeDocument/2006/relationships/slide" Target="/ppt/slides/slide4.xml" Id="Rb2d3155b75044a04" /><Relationship Type="http://schemas.openxmlformats.org/officeDocument/2006/relationships/slide" Target="/ppt/slides/slide5.xml" Id="R0a4e8954bb724eff" /><Relationship Type="http://schemas.openxmlformats.org/officeDocument/2006/relationships/slide" Target="/ppt/slides/slide6.xml" Id="R2b09c85855fe47cb" /><Relationship Type="http://schemas.openxmlformats.org/officeDocument/2006/relationships/slide" Target="/ppt/slides/slide7.xml" Id="R4df56aa82db248cc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81bafbec0194e60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5a43543a6ac4bc2" /><Relationship Type="http://schemas.openxmlformats.org/officeDocument/2006/relationships/theme" Target="/ppt/slideMasters/theme/theme1.xml" Id="Rbb48ec04cec04271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c5a43543a6ac4bc2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3e74098064c4f1a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f8f6d897cf54c5d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ceb35b970cb40e2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0c2fa96924e4f73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3abea18778f4bec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e30a9e6e5fe4a60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1375a57878c4d17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SYNEGA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SYNEGA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SYNEGA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SYNEGA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SYNEGA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SYNEGA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−22 814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7 870 909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1 488 176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13 779 646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SYNEGA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SAAS HOLDING AS  –  51,0 %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EDLU AS  –  23,1 %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EMR &amp; PARTNERS AS  –  23,1 %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W.S INVESTMENT AS  –  1,9 %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BUILDR AS  –  1,0 %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SYNEGA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Tordenskiolds gate 6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0160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22 55 55 77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admin@synega.com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www.synega.com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925 548 804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SYNEGA AS</a:t>
            </a:r>
          </a:p>
        </p:txBody>
      </p:sp>
    </p:spTree>
  </p:cSld>
  <p:clrMapOvr>
    <a:masterClrMapping xmlns:a="http://schemas.openxmlformats.org/drawingml/2006/main"/>
  </p:clrMapOvr>
</p:sld>
</file>