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1228854cf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8830305ee4871"/>
  </p:sldMasterIdLst>
  <p:sldIdLst>
    <p:sldId xmlns:r="http://schemas.openxmlformats.org/officeDocument/2006/relationships" id="256" r:id="R83a5d924b3d34277"/>
    <p:sldId xmlns:r="http://schemas.openxmlformats.org/officeDocument/2006/relationships" id="257" r:id="R0ceca05c3f1a463b"/>
    <p:sldId xmlns:r="http://schemas.openxmlformats.org/officeDocument/2006/relationships" id="258" r:id="Rc5d1c337ee81463b"/>
    <p:sldId xmlns:r="http://schemas.openxmlformats.org/officeDocument/2006/relationships" id="259" r:id="R69422ac23e0d41e3"/>
    <p:sldId xmlns:r="http://schemas.openxmlformats.org/officeDocument/2006/relationships" id="260" r:id="Rc0b34d27bf134079"/>
    <p:sldId xmlns:r="http://schemas.openxmlformats.org/officeDocument/2006/relationships" id="261" r:id="R6cabe1580a6c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8830305ee4871" /><Relationship Type="http://schemas.openxmlformats.org/officeDocument/2006/relationships/slide" Target="/ppt/slides/slide1.xml" Id="R83a5d924b3d34277" /><Relationship Type="http://schemas.openxmlformats.org/officeDocument/2006/relationships/slide" Target="/ppt/slides/slide2.xml" Id="R0ceca05c3f1a463b" /><Relationship Type="http://schemas.openxmlformats.org/officeDocument/2006/relationships/slide" Target="/ppt/slides/slide3.xml" Id="Rc5d1c337ee81463b" /><Relationship Type="http://schemas.openxmlformats.org/officeDocument/2006/relationships/slide" Target="/ppt/slides/slide4.xml" Id="R69422ac23e0d41e3" /><Relationship Type="http://schemas.openxmlformats.org/officeDocument/2006/relationships/slide" Target="/ppt/slides/slide5.xml" Id="Rc0b34d27bf134079" /><Relationship Type="http://schemas.openxmlformats.org/officeDocument/2006/relationships/slide" Target="/ppt/slides/slide6.xml" Id="R6cabe1580a6c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6c8b5d9ed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a2bfa0cf4113" /><Relationship Type="http://schemas.openxmlformats.org/officeDocument/2006/relationships/theme" Target="/ppt/slideMasters/theme/theme1.xml" Id="Rb2afc81fad36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4a2bfa0cf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b7caeaec1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ebf194ec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bb225231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8f6876e2b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f393dbf3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9cf352960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