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765ec0e12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5376193644b3a"/>
  </p:sldMasterIdLst>
  <p:sldIdLst>
    <p:sldId xmlns:r="http://schemas.openxmlformats.org/officeDocument/2006/relationships" id="256" r:id="Re168ee37900e4ad9"/>
    <p:sldId xmlns:r="http://schemas.openxmlformats.org/officeDocument/2006/relationships" id="257" r:id="R0a716c2421204159"/>
    <p:sldId xmlns:r="http://schemas.openxmlformats.org/officeDocument/2006/relationships" id="258" r:id="Re573a4abbbfb4154"/>
    <p:sldId xmlns:r="http://schemas.openxmlformats.org/officeDocument/2006/relationships" id="259" r:id="R4fb82af6de5c4de5"/>
    <p:sldId xmlns:r="http://schemas.openxmlformats.org/officeDocument/2006/relationships" id="260" r:id="R2c0eb8f199394c54"/>
    <p:sldId xmlns:r="http://schemas.openxmlformats.org/officeDocument/2006/relationships" id="261" r:id="Rcbd81430044c4bb5"/>
    <p:sldId xmlns:r="http://schemas.openxmlformats.org/officeDocument/2006/relationships" id="262" r:id="Rda6c5d383b03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5376193644b3a" /><Relationship Type="http://schemas.openxmlformats.org/officeDocument/2006/relationships/slide" Target="/ppt/slides/slide1.xml" Id="Re168ee37900e4ad9" /><Relationship Type="http://schemas.openxmlformats.org/officeDocument/2006/relationships/slide" Target="/ppt/slides/slide2.xml" Id="R0a716c2421204159" /><Relationship Type="http://schemas.openxmlformats.org/officeDocument/2006/relationships/slide" Target="/ppt/slides/slide3.xml" Id="Re573a4abbbfb4154" /><Relationship Type="http://schemas.openxmlformats.org/officeDocument/2006/relationships/slide" Target="/ppt/slides/slide4.xml" Id="R4fb82af6de5c4de5" /><Relationship Type="http://schemas.openxmlformats.org/officeDocument/2006/relationships/slide" Target="/ppt/slides/slide5.xml" Id="R2c0eb8f199394c54" /><Relationship Type="http://schemas.openxmlformats.org/officeDocument/2006/relationships/slide" Target="/ppt/slides/slide6.xml" Id="Rcbd81430044c4bb5" /><Relationship Type="http://schemas.openxmlformats.org/officeDocument/2006/relationships/slide" Target="/ppt/slides/slide7.xml" Id="Rda6c5d383b03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c8316ac84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284dbd1b4c9f" /><Relationship Type="http://schemas.openxmlformats.org/officeDocument/2006/relationships/theme" Target="/ppt/slideMasters/theme/theme1.xml" Id="Rcd74d1dd9ef64b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6284dbd1b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9773d815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e2fdcb64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b31b6d42a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6e82daa7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b39b7ff3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8459c890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4ab5667d6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