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3f728723543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13a869bee04768"/>
  </p:sldMasterIdLst>
  <p:sldIdLst>
    <p:sldId xmlns:r="http://schemas.openxmlformats.org/officeDocument/2006/relationships" id="256" r:id="Re404234f4dcd493f"/>
    <p:sldId xmlns:r="http://schemas.openxmlformats.org/officeDocument/2006/relationships" id="257" r:id="R6f49e6514d8f41d1"/>
    <p:sldId xmlns:r="http://schemas.openxmlformats.org/officeDocument/2006/relationships" id="258" r:id="Rdf0b010afe1d49c1"/>
    <p:sldId xmlns:r="http://schemas.openxmlformats.org/officeDocument/2006/relationships" id="259" r:id="Re1b0053f280f4618"/>
    <p:sldId xmlns:r="http://schemas.openxmlformats.org/officeDocument/2006/relationships" id="260" r:id="Re4e2edc3376c49a0"/>
    <p:sldId xmlns:r="http://schemas.openxmlformats.org/officeDocument/2006/relationships" id="261" r:id="R46291eff31374326"/>
    <p:sldId xmlns:r="http://schemas.openxmlformats.org/officeDocument/2006/relationships" id="262" r:id="R9f96432eb771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3a869bee04768" /><Relationship Type="http://schemas.openxmlformats.org/officeDocument/2006/relationships/slide" Target="/ppt/slides/slide1.xml" Id="Re404234f4dcd493f" /><Relationship Type="http://schemas.openxmlformats.org/officeDocument/2006/relationships/slide" Target="/ppt/slides/slide2.xml" Id="R6f49e6514d8f41d1" /><Relationship Type="http://schemas.openxmlformats.org/officeDocument/2006/relationships/slide" Target="/ppt/slides/slide3.xml" Id="Rdf0b010afe1d49c1" /><Relationship Type="http://schemas.openxmlformats.org/officeDocument/2006/relationships/slide" Target="/ppt/slides/slide4.xml" Id="Re1b0053f280f4618" /><Relationship Type="http://schemas.openxmlformats.org/officeDocument/2006/relationships/slide" Target="/ppt/slides/slide5.xml" Id="Re4e2edc3376c49a0" /><Relationship Type="http://schemas.openxmlformats.org/officeDocument/2006/relationships/slide" Target="/ppt/slides/slide6.xml" Id="R46291eff31374326" /><Relationship Type="http://schemas.openxmlformats.org/officeDocument/2006/relationships/slide" Target="/ppt/slides/slide7.xml" Id="R9f96432eb771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909e92923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52c668b4244fc" /><Relationship Type="http://schemas.openxmlformats.org/officeDocument/2006/relationships/theme" Target="/ppt/slideMasters/theme/theme1.xml" Id="R1fea200dc9ab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52c668b4244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ba8adfdc7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b9bf32ea844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79e33bd774a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2581d0211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446a94b4b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71783585f40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ff8acb615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INCUBATE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INCUBATE AS ble etablert [år] og holder til i Raudeberg.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Traneberglia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6710 Raudeberg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