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ea1f817e63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e48d69f844913"/>
  </p:sldMasterIdLst>
  <p:sldIdLst>
    <p:sldId xmlns:r="http://schemas.openxmlformats.org/officeDocument/2006/relationships" id="256" r:id="R38679c1220f74d5e"/>
    <p:sldId xmlns:r="http://schemas.openxmlformats.org/officeDocument/2006/relationships" id="257" r:id="Re0320a0cc62e463f"/>
    <p:sldId xmlns:r="http://schemas.openxmlformats.org/officeDocument/2006/relationships" id="258" r:id="R2fa38aa2e6b548c9"/>
    <p:sldId xmlns:r="http://schemas.openxmlformats.org/officeDocument/2006/relationships" id="259" r:id="R072882dad1034532"/>
    <p:sldId xmlns:r="http://schemas.openxmlformats.org/officeDocument/2006/relationships" id="260" r:id="Rc9193dbee8c54aec"/>
    <p:sldId xmlns:r="http://schemas.openxmlformats.org/officeDocument/2006/relationships" id="261" r:id="R2c87e3c905684899"/>
    <p:sldId xmlns:r="http://schemas.openxmlformats.org/officeDocument/2006/relationships" id="262" r:id="R0cd3657b33f2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e48d69f844913" /><Relationship Type="http://schemas.openxmlformats.org/officeDocument/2006/relationships/slide" Target="/ppt/slides/slide1.xml" Id="R38679c1220f74d5e" /><Relationship Type="http://schemas.openxmlformats.org/officeDocument/2006/relationships/slide" Target="/ppt/slides/slide2.xml" Id="Re0320a0cc62e463f" /><Relationship Type="http://schemas.openxmlformats.org/officeDocument/2006/relationships/slide" Target="/ppt/slides/slide3.xml" Id="R2fa38aa2e6b548c9" /><Relationship Type="http://schemas.openxmlformats.org/officeDocument/2006/relationships/slide" Target="/ppt/slides/slide4.xml" Id="R072882dad1034532" /><Relationship Type="http://schemas.openxmlformats.org/officeDocument/2006/relationships/slide" Target="/ppt/slides/slide5.xml" Id="Rc9193dbee8c54aec" /><Relationship Type="http://schemas.openxmlformats.org/officeDocument/2006/relationships/slide" Target="/ppt/slides/slide6.xml" Id="R2c87e3c905684899" /><Relationship Type="http://schemas.openxmlformats.org/officeDocument/2006/relationships/slide" Target="/ppt/slides/slide7.xml" Id="R0cd3657b33f2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d9389ed625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9e1d3c0994f8a" /><Relationship Type="http://schemas.openxmlformats.org/officeDocument/2006/relationships/theme" Target="/ppt/slideMasters/theme/theme1.xml" Id="R920d5b33b765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9e1d3c0994f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285c769d944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83c6f0cb3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abe0866c4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d38dbdf0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520c1a63c47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17b5dccb446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ed0c82188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LINDHJEM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LINDHJEM REGNSKAP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2 264 226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LINDHJEM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925 510 092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LINDHJEM REGNSKAP AS</a:t>
            </a:r>
          </a:p>
        </p:txBody>
      </p:sp>
    </p:spTree>
  </p:cSld>
  <p:clrMapOvr>
    <a:masterClrMapping xmlns:a="http://schemas.openxmlformats.org/drawingml/2006/main"/>
  </p:clrMapOvr>
</p:sld>
</file>