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2587f6dea4f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b6e0ba8b541f9"/>
  </p:sldMasterIdLst>
  <p:sldIdLst>
    <p:sldId xmlns:r="http://schemas.openxmlformats.org/officeDocument/2006/relationships" id="256" r:id="Rd5963e370caf4383"/>
    <p:sldId xmlns:r="http://schemas.openxmlformats.org/officeDocument/2006/relationships" id="257" r:id="R391e35f9a10c4371"/>
    <p:sldId xmlns:r="http://schemas.openxmlformats.org/officeDocument/2006/relationships" id="258" r:id="R7ffb720906f44aeb"/>
    <p:sldId xmlns:r="http://schemas.openxmlformats.org/officeDocument/2006/relationships" id="259" r:id="R2b021028962442d9"/>
    <p:sldId xmlns:r="http://schemas.openxmlformats.org/officeDocument/2006/relationships" id="260" r:id="R19f3e71965aa458e"/>
    <p:sldId xmlns:r="http://schemas.openxmlformats.org/officeDocument/2006/relationships" id="261" r:id="Ree9c61dacc6740ce"/>
    <p:sldId xmlns:r="http://schemas.openxmlformats.org/officeDocument/2006/relationships" id="262" r:id="Rcf2049bd5836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b6e0ba8b541f9" /><Relationship Type="http://schemas.openxmlformats.org/officeDocument/2006/relationships/slide" Target="/ppt/slides/slide1.xml" Id="Rd5963e370caf4383" /><Relationship Type="http://schemas.openxmlformats.org/officeDocument/2006/relationships/slide" Target="/ppt/slides/slide2.xml" Id="R391e35f9a10c4371" /><Relationship Type="http://schemas.openxmlformats.org/officeDocument/2006/relationships/slide" Target="/ppt/slides/slide3.xml" Id="R7ffb720906f44aeb" /><Relationship Type="http://schemas.openxmlformats.org/officeDocument/2006/relationships/slide" Target="/ppt/slides/slide4.xml" Id="R2b021028962442d9" /><Relationship Type="http://schemas.openxmlformats.org/officeDocument/2006/relationships/slide" Target="/ppt/slides/slide5.xml" Id="R19f3e71965aa458e" /><Relationship Type="http://schemas.openxmlformats.org/officeDocument/2006/relationships/slide" Target="/ppt/slides/slide6.xml" Id="Ree9c61dacc6740ce" /><Relationship Type="http://schemas.openxmlformats.org/officeDocument/2006/relationships/slide" Target="/ppt/slides/slide7.xml" Id="Rcf2049bd5836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59469a83945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a62fd80394cba" /><Relationship Type="http://schemas.openxmlformats.org/officeDocument/2006/relationships/theme" Target="/ppt/slideMasters/theme/theme1.xml" Id="Rcce1295a51eb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ba62fd8039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49f999552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575a1cd16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85524a1a747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4fa7e46fa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9e969ef9e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936de0bb849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00dc59e26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AQURATIO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