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c09db4993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13d70c04c462d"/>
  </p:sldMasterIdLst>
  <p:sldIdLst>
    <p:sldId xmlns:r="http://schemas.openxmlformats.org/officeDocument/2006/relationships" id="256" r:id="Rce24591b05bc4337"/>
    <p:sldId xmlns:r="http://schemas.openxmlformats.org/officeDocument/2006/relationships" id="257" r:id="Rc78656653fdf44f3"/>
    <p:sldId xmlns:r="http://schemas.openxmlformats.org/officeDocument/2006/relationships" id="258" r:id="R1edcd99a726b4616"/>
    <p:sldId xmlns:r="http://schemas.openxmlformats.org/officeDocument/2006/relationships" id="259" r:id="Rb944d1b7edef4352"/>
    <p:sldId xmlns:r="http://schemas.openxmlformats.org/officeDocument/2006/relationships" id="260" r:id="Rb1a9d4384f674f72"/>
    <p:sldId xmlns:r="http://schemas.openxmlformats.org/officeDocument/2006/relationships" id="261" r:id="Rd0cd84fc90c1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13d70c04c462d" /><Relationship Type="http://schemas.openxmlformats.org/officeDocument/2006/relationships/slide" Target="/ppt/slides/slide1.xml" Id="Rce24591b05bc4337" /><Relationship Type="http://schemas.openxmlformats.org/officeDocument/2006/relationships/slide" Target="/ppt/slides/slide2.xml" Id="Rc78656653fdf44f3" /><Relationship Type="http://schemas.openxmlformats.org/officeDocument/2006/relationships/slide" Target="/ppt/slides/slide3.xml" Id="R1edcd99a726b4616" /><Relationship Type="http://schemas.openxmlformats.org/officeDocument/2006/relationships/slide" Target="/ppt/slides/slide4.xml" Id="Rb944d1b7edef4352" /><Relationship Type="http://schemas.openxmlformats.org/officeDocument/2006/relationships/slide" Target="/ppt/slides/slide5.xml" Id="Rb1a9d4384f674f72" /><Relationship Type="http://schemas.openxmlformats.org/officeDocument/2006/relationships/slide" Target="/ppt/slides/slide6.xml" Id="Rd0cd84fc90c1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f848952b1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ca5478be4d3b" /><Relationship Type="http://schemas.openxmlformats.org/officeDocument/2006/relationships/theme" Target="/ppt/slideMasters/theme/theme1.xml" Id="Rb64ad45be14d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8ca5478be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ddfffcff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15cc6bc8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47d6679a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ffe77b3a2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66949506e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2d323d37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