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06f8d7bea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3a14ef23a46b8"/>
  </p:sldMasterIdLst>
  <p:sldIdLst>
    <p:sldId xmlns:r="http://schemas.openxmlformats.org/officeDocument/2006/relationships" id="256" r:id="R9cb7eaf7f25c43e8"/>
    <p:sldId xmlns:r="http://schemas.openxmlformats.org/officeDocument/2006/relationships" id="257" r:id="R77b1ee1e6d1f4933"/>
    <p:sldId xmlns:r="http://schemas.openxmlformats.org/officeDocument/2006/relationships" id="258" r:id="R26cdbd6c7a5e4d4d"/>
    <p:sldId xmlns:r="http://schemas.openxmlformats.org/officeDocument/2006/relationships" id="259" r:id="Rc9a09343c1db4518"/>
    <p:sldId xmlns:r="http://schemas.openxmlformats.org/officeDocument/2006/relationships" id="260" r:id="Rb0bc1a11e08544b6"/>
    <p:sldId xmlns:r="http://schemas.openxmlformats.org/officeDocument/2006/relationships" id="261" r:id="R3d94a489257e4212"/>
    <p:sldId xmlns:r="http://schemas.openxmlformats.org/officeDocument/2006/relationships" id="262" r:id="R2e33d8949c33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3a14ef23a46b8" /><Relationship Type="http://schemas.openxmlformats.org/officeDocument/2006/relationships/slide" Target="/ppt/slides/slide1.xml" Id="R9cb7eaf7f25c43e8" /><Relationship Type="http://schemas.openxmlformats.org/officeDocument/2006/relationships/slide" Target="/ppt/slides/slide2.xml" Id="R77b1ee1e6d1f4933" /><Relationship Type="http://schemas.openxmlformats.org/officeDocument/2006/relationships/slide" Target="/ppt/slides/slide3.xml" Id="R26cdbd6c7a5e4d4d" /><Relationship Type="http://schemas.openxmlformats.org/officeDocument/2006/relationships/slide" Target="/ppt/slides/slide4.xml" Id="Rc9a09343c1db4518" /><Relationship Type="http://schemas.openxmlformats.org/officeDocument/2006/relationships/slide" Target="/ppt/slides/slide5.xml" Id="Rb0bc1a11e08544b6" /><Relationship Type="http://schemas.openxmlformats.org/officeDocument/2006/relationships/slide" Target="/ppt/slides/slide6.xml" Id="R3d94a489257e4212" /><Relationship Type="http://schemas.openxmlformats.org/officeDocument/2006/relationships/slide" Target="/ppt/slides/slide7.xml" Id="R2e33d8949c33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0fccac0b5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6d1d9a994293" /><Relationship Type="http://schemas.openxmlformats.org/officeDocument/2006/relationships/theme" Target="/ppt/slideMasters/theme/theme1.xml" Id="R0287d21524e7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56d1d9a99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ec8eadfc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bf4f8fc87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b0fb93b9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42eb1948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d9056d5d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d7729c8e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adabdd93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13 569 158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10 742 311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10 639 042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187 541 844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202 977 599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MITTHOLDING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CORNELICO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LUSCO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VINGLE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925 492 809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