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f60750ce7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d81f32d5a436d"/>
  </p:sldMasterIdLst>
  <p:sldIdLst>
    <p:sldId xmlns:r="http://schemas.openxmlformats.org/officeDocument/2006/relationships" id="256" r:id="R610af5c9dd4a41bc"/>
    <p:sldId xmlns:r="http://schemas.openxmlformats.org/officeDocument/2006/relationships" id="257" r:id="R18e3634123d14042"/>
    <p:sldId xmlns:r="http://schemas.openxmlformats.org/officeDocument/2006/relationships" id="258" r:id="R86c05c87a99242e7"/>
    <p:sldId xmlns:r="http://schemas.openxmlformats.org/officeDocument/2006/relationships" id="259" r:id="R8ae7509348f445d4"/>
    <p:sldId xmlns:r="http://schemas.openxmlformats.org/officeDocument/2006/relationships" id="260" r:id="Rff33c63b02d34a3d"/>
    <p:sldId xmlns:r="http://schemas.openxmlformats.org/officeDocument/2006/relationships" id="261" r:id="R3d80304d7654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d81f32d5a436d" /><Relationship Type="http://schemas.openxmlformats.org/officeDocument/2006/relationships/slide" Target="/ppt/slides/slide1.xml" Id="R610af5c9dd4a41bc" /><Relationship Type="http://schemas.openxmlformats.org/officeDocument/2006/relationships/slide" Target="/ppt/slides/slide2.xml" Id="R18e3634123d14042" /><Relationship Type="http://schemas.openxmlformats.org/officeDocument/2006/relationships/slide" Target="/ppt/slides/slide3.xml" Id="R86c05c87a99242e7" /><Relationship Type="http://schemas.openxmlformats.org/officeDocument/2006/relationships/slide" Target="/ppt/slides/slide4.xml" Id="R8ae7509348f445d4" /><Relationship Type="http://schemas.openxmlformats.org/officeDocument/2006/relationships/slide" Target="/ppt/slides/slide5.xml" Id="Rff33c63b02d34a3d" /><Relationship Type="http://schemas.openxmlformats.org/officeDocument/2006/relationships/slide" Target="/ppt/slides/slide6.xml" Id="R3d80304d7654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83b611d98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740ce30649ae" /><Relationship Type="http://schemas.openxmlformats.org/officeDocument/2006/relationships/theme" Target="/ppt/slideMasters/theme/theme1.xml" Id="R329d7ff39fb0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d740ce306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70fe1360f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657667f548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e5a69c8e8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25d5979be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93b162d8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b154352f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Nordraaks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925 492 809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MITTAS AS</a:t>
            </a:r>
          </a:p>
        </p:txBody>
      </p:sp>
    </p:spTree>
  </p:cSld>
  <p:clrMapOvr>
    <a:masterClrMapping xmlns:a="http://schemas.openxmlformats.org/drawingml/2006/main"/>
  </p:clrMapOvr>
</p:sld>
</file>