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c229a8822842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3634626f904c70"/>
  </p:sldMasterIdLst>
  <p:sldIdLst>
    <p:sldId xmlns:r="http://schemas.openxmlformats.org/officeDocument/2006/relationships" id="256" r:id="R8df45abc07a24240"/>
    <p:sldId xmlns:r="http://schemas.openxmlformats.org/officeDocument/2006/relationships" id="257" r:id="R6fc8a5f501d54b75"/>
    <p:sldId xmlns:r="http://schemas.openxmlformats.org/officeDocument/2006/relationships" id="258" r:id="R1677c947d981483b"/>
    <p:sldId xmlns:r="http://schemas.openxmlformats.org/officeDocument/2006/relationships" id="259" r:id="Rb01b0fe215054d9c"/>
    <p:sldId xmlns:r="http://schemas.openxmlformats.org/officeDocument/2006/relationships" id="260" r:id="Rb29b7bc8cdaa42c1"/>
    <p:sldId xmlns:r="http://schemas.openxmlformats.org/officeDocument/2006/relationships" id="261" r:id="R40e1c1a3162c4cd4"/>
    <p:sldId xmlns:r="http://schemas.openxmlformats.org/officeDocument/2006/relationships" id="262" r:id="R15d51a37787a48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3634626f904c70" /><Relationship Type="http://schemas.openxmlformats.org/officeDocument/2006/relationships/slide" Target="/ppt/slides/slide1.xml" Id="R8df45abc07a24240" /><Relationship Type="http://schemas.openxmlformats.org/officeDocument/2006/relationships/slide" Target="/ppt/slides/slide2.xml" Id="R6fc8a5f501d54b75" /><Relationship Type="http://schemas.openxmlformats.org/officeDocument/2006/relationships/slide" Target="/ppt/slides/slide3.xml" Id="R1677c947d981483b" /><Relationship Type="http://schemas.openxmlformats.org/officeDocument/2006/relationships/slide" Target="/ppt/slides/slide4.xml" Id="Rb01b0fe215054d9c" /><Relationship Type="http://schemas.openxmlformats.org/officeDocument/2006/relationships/slide" Target="/ppt/slides/slide5.xml" Id="Rb29b7bc8cdaa42c1" /><Relationship Type="http://schemas.openxmlformats.org/officeDocument/2006/relationships/slide" Target="/ppt/slides/slide6.xml" Id="R40e1c1a3162c4cd4" /><Relationship Type="http://schemas.openxmlformats.org/officeDocument/2006/relationships/slide" Target="/ppt/slides/slide7.xml" Id="R15d51a37787a48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d440874cdf4e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edba7662c414d" /><Relationship Type="http://schemas.openxmlformats.org/officeDocument/2006/relationships/theme" Target="/ppt/slideMasters/theme/theme1.xml" Id="Re0bc6ff8d52743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9edba7662c41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7344148f24e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8f372529b46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b153a264041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5b0b3a46140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8f56ce5464c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5e45709fd4d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d4f78c2a44a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OPPDRIV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OPPDRIV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OPPDRIV AS ble etablert [år] og holder til i Torød.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OPPDRIV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OPPDRIV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OPPDRIV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15 857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OPPDRIV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DRIVDAL BENJAMIN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DRIVDAL MARIA ETNESTAD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OPPDRIV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Benjamin Drivdal, Olaf Knudsens vei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3135 Torød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925 485 713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OPPDRIV AS</a:t>
            </a:r>
          </a:p>
        </p:txBody>
      </p:sp>
    </p:spTree>
  </p:cSld>
  <p:clrMapOvr>
    <a:masterClrMapping xmlns:a="http://schemas.openxmlformats.org/drawingml/2006/main"/>
  </p:clrMapOvr>
</p:sld>
</file>