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bf8b44598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5032efb2843b7"/>
  </p:sldMasterIdLst>
  <p:sldIdLst>
    <p:sldId xmlns:r="http://schemas.openxmlformats.org/officeDocument/2006/relationships" id="256" r:id="R366d9f23a00d4ca1"/>
    <p:sldId xmlns:r="http://schemas.openxmlformats.org/officeDocument/2006/relationships" id="257" r:id="R280ff51259c5434c"/>
    <p:sldId xmlns:r="http://schemas.openxmlformats.org/officeDocument/2006/relationships" id="258" r:id="R87531e3d55b84b64"/>
    <p:sldId xmlns:r="http://schemas.openxmlformats.org/officeDocument/2006/relationships" id="259" r:id="Re03a0fac83ed4f2d"/>
    <p:sldId xmlns:r="http://schemas.openxmlformats.org/officeDocument/2006/relationships" id="260" r:id="Re3b715d04b4a48a2"/>
    <p:sldId xmlns:r="http://schemas.openxmlformats.org/officeDocument/2006/relationships" id="261" r:id="R63bc7501c68b4666"/>
    <p:sldId xmlns:r="http://schemas.openxmlformats.org/officeDocument/2006/relationships" id="262" r:id="R5733968f1b57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5032efb2843b7" /><Relationship Type="http://schemas.openxmlformats.org/officeDocument/2006/relationships/slide" Target="/ppt/slides/slide1.xml" Id="R366d9f23a00d4ca1" /><Relationship Type="http://schemas.openxmlformats.org/officeDocument/2006/relationships/slide" Target="/ppt/slides/slide2.xml" Id="R280ff51259c5434c" /><Relationship Type="http://schemas.openxmlformats.org/officeDocument/2006/relationships/slide" Target="/ppt/slides/slide3.xml" Id="R87531e3d55b84b64" /><Relationship Type="http://schemas.openxmlformats.org/officeDocument/2006/relationships/slide" Target="/ppt/slides/slide4.xml" Id="Re03a0fac83ed4f2d" /><Relationship Type="http://schemas.openxmlformats.org/officeDocument/2006/relationships/slide" Target="/ppt/slides/slide5.xml" Id="Re3b715d04b4a48a2" /><Relationship Type="http://schemas.openxmlformats.org/officeDocument/2006/relationships/slide" Target="/ppt/slides/slide6.xml" Id="R63bc7501c68b4666" /><Relationship Type="http://schemas.openxmlformats.org/officeDocument/2006/relationships/slide" Target="/ppt/slides/slide7.xml" Id="R5733968f1b57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a2051ac12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3d731ec84a1c" /><Relationship Type="http://schemas.openxmlformats.org/officeDocument/2006/relationships/theme" Target="/ppt/slideMasters/theme/theme1.xml" Id="R670d33620624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53d731ec8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b4b7249d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2a94c9be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a844628b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f3ee40a6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c9006af8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8067f11bc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8f5f77af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