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4aa13b84934a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4e94a83dcf4917"/>
  </p:sldMasterIdLst>
  <p:sldIdLst>
    <p:sldId xmlns:r="http://schemas.openxmlformats.org/officeDocument/2006/relationships" id="256" r:id="R4e59b192f1dc42b2"/>
    <p:sldId xmlns:r="http://schemas.openxmlformats.org/officeDocument/2006/relationships" id="257" r:id="R7935eacb5466486e"/>
    <p:sldId xmlns:r="http://schemas.openxmlformats.org/officeDocument/2006/relationships" id="258" r:id="R14ba3ebd7c03495a"/>
    <p:sldId xmlns:r="http://schemas.openxmlformats.org/officeDocument/2006/relationships" id="259" r:id="R7a93babf25874e59"/>
    <p:sldId xmlns:r="http://schemas.openxmlformats.org/officeDocument/2006/relationships" id="260" r:id="R03890c2fda40427e"/>
    <p:sldId xmlns:r="http://schemas.openxmlformats.org/officeDocument/2006/relationships" id="261" r:id="R42ffab1e8b3447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4e94a83dcf4917" /><Relationship Type="http://schemas.openxmlformats.org/officeDocument/2006/relationships/slide" Target="/ppt/slides/slide1.xml" Id="R4e59b192f1dc42b2" /><Relationship Type="http://schemas.openxmlformats.org/officeDocument/2006/relationships/slide" Target="/ppt/slides/slide2.xml" Id="R7935eacb5466486e" /><Relationship Type="http://schemas.openxmlformats.org/officeDocument/2006/relationships/slide" Target="/ppt/slides/slide3.xml" Id="R14ba3ebd7c03495a" /><Relationship Type="http://schemas.openxmlformats.org/officeDocument/2006/relationships/slide" Target="/ppt/slides/slide4.xml" Id="R7a93babf25874e59" /><Relationship Type="http://schemas.openxmlformats.org/officeDocument/2006/relationships/slide" Target="/ppt/slides/slide5.xml" Id="R03890c2fda40427e" /><Relationship Type="http://schemas.openxmlformats.org/officeDocument/2006/relationships/slide" Target="/ppt/slides/slide6.xml" Id="R42ffab1e8b3447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135fd2019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b165a7b57451f" /><Relationship Type="http://schemas.openxmlformats.org/officeDocument/2006/relationships/theme" Target="/ppt/slideMasters/theme/theme1.xml" Id="Re24e4ae2aa0242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6b165a7b5745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14b6b6ff444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5d35e70444b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dfa7b9b9548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8b90bfdaf40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5f574bfe44a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c0ae7d11949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925 472 794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