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1319c9805240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b402e0f5594909"/>
  </p:sldMasterIdLst>
  <p:sldIdLst>
    <p:sldId xmlns:r="http://schemas.openxmlformats.org/officeDocument/2006/relationships" id="256" r:id="Re40453975ca04328"/>
    <p:sldId xmlns:r="http://schemas.openxmlformats.org/officeDocument/2006/relationships" id="257" r:id="Rc34b6b1c607a4c18"/>
    <p:sldId xmlns:r="http://schemas.openxmlformats.org/officeDocument/2006/relationships" id="258" r:id="R23147e859b454e90"/>
    <p:sldId xmlns:r="http://schemas.openxmlformats.org/officeDocument/2006/relationships" id="259" r:id="R48134516d9fc41ea"/>
    <p:sldId xmlns:r="http://schemas.openxmlformats.org/officeDocument/2006/relationships" id="260" r:id="R01e42b94662946db"/>
    <p:sldId xmlns:r="http://schemas.openxmlformats.org/officeDocument/2006/relationships" id="261" r:id="Rfff10a1b345e444c"/>
    <p:sldId xmlns:r="http://schemas.openxmlformats.org/officeDocument/2006/relationships" id="262" r:id="R50ae19db970d43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b402e0f5594909" /><Relationship Type="http://schemas.openxmlformats.org/officeDocument/2006/relationships/slide" Target="/ppt/slides/slide1.xml" Id="Re40453975ca04328" /><Relationship Type="http://schemas.openxmlformats.org/officeDocument/2006/relationships/slide" Target="/ppt/slides/slide2.xml" Id="Rc34b6b1c607a4c18" /><Relationship Type="http://schemas.openxmlformats.org/officeDocument/2006/relationships/slide" Target="/ppt/slides/slide3.xml" Id="R23147e859b454e90" /><Relationship Type="http://schemas.openxmlformats.org/officeDocument/2006/relationships/slide" Target="/ppt/slides/slide4.xml" Id="R48134516d9fc41ea" /><Relationship Type="http://schemas.openxmlformats.org/officeDocument/2006/relationships/slide" Target="/ppt/slides/slide5.xml" Id="R01e42b94662946db" /><Relationship Type="http://schemas.openxmlformats.org/officeDocument/2006/relationships/slide" Target="/ppt/slides/slide6.xml" Id="Rfff10a1b345e444c" /><Relationship Type="http://schemas.openxmlformats.org/officeDocument/2006/relationships/slide" Target="/ppt/slides/slide7.xml" Id="R50ae19db970d43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338bbbebc842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137cf75664c46" /><Relationship Type="http://schemas.openxmlformats.org/officeDocument/2006/relationships/theme" Target="/ppt/slideMasters/theme/theme1.xml" Id="Rb52a674e6f8144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b137cf75664c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d4327ef8147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4b8658c6143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bdf2cc18d45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2ffc18cc24e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f4aaeabdf4f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b574bd43342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bdb08e85e4e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SIREN FINVIK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SIREN FINVIK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SIREN FINVIK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SIREN FINVIK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SIREN FINVIK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SIREN FINVIK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SIREN FINVIK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SIREN FINVIK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SIREN FINVIK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Smiths alle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925 447 749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SIREN FINVIK HOLDING AS</a:t>
            </a:r>
          </a:p>
        </p:txBody>
      </p:sp>
    </p:spTree>
  </p:cSld>
  <p:clrMapOvr>
    <a:masterClrMapping xmlns:a="http://schemas.openxmlformats.org/drawingml/2006/main"/>
  </p:clrMapOvr>
</p:sld>
</file>