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2af091b30643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bc78f8d7484061"/>
  </p:sldMasterIdLst>
  <p:sldIdLst>
    <p:sldId xmlns:r="http://schemas.openxmlformats.org/officeDocument/2006/relationships" id="256" r:id="R4cc40f20436f485e"/>
    <p:sldId xmlns:r="http://schemas.openxmlformats.org/officeDocument/2006/relationships" id="257" r:id="Rb893fbf1adc3439e"/>
    <p:sldId xmlns:r="http://schemas.openxmlformats.org/officeDocument/2006/relationships" id="258" r:id="R505076ec3e804c2a"/>
    <p:sldId xmlns:r="http://schemas.openxmlformats.org/officeDocument/2006/relationships" id="259" r:id="Rfcded6ce95c14347"/>
    <p:sldId xmlns:r="http://schemas.openxmlformats.org/officeDocument/2006/relationships" id="260" r:id="Rfc3f988e4d7a4905"/>
    <p:sldId xmlns:r="http://schemas.openxmlformats.org/officeDocument/2006/relationships" id="261" r:id="Rb9f1289d4820462c"/>
    <p:sldId xmlns:r="http://schemas.openxmlformats.org/officeDocument/2006/relationships" id="262" r:id="Raa955f3c17e547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bc78f8d7484061" /><Relationship Type="http://schemas.openxmlformats.org/officeDocument/2006/relationships/slide" Target="/ppt/slides/slide1.xml" Id="R4cc40f20436f485e" /><Relationship Type="http://schemas.openxmlformats.org/officeDocument/2006/relationships/slide" Target="/ppt/slides/slide2.xml" Id="Rb893fbf1adc3439e" /><Relationship Type="http://schemas.openxmlformats.org/officeDocument/2006/relationships/slide" Target="/ppt/slides/slide3.xml" Id="R505076ec3e804c2a" /><Relationship Type="http://schemas.openxmlformats.org/officeDocument/2006/relationships/slide" Target="/ppt/slides/slide4.xml" Id="Rfcded6ce95c14347" /><Relationship Type="http://schemas.openxmlformats.org/officeDocument/2006/relationships/slide" Target="/ppt/slides/slide5.xml" Id="Rfc3f988e4d7a4905" /><Relationship Type="http://schemas.openxmlformats.org/officeDocument/2006/relationships/slide" Target="/ppt/slides/slide6.xml" Id="Rb9f1289d4820462c" /><Relationship Type="http://schemas.openxmlformats.org/officeDocument/2006/relationships/slide" Target="/ppt/slides/slide7.xml" Id="Raa955f3c17e547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b88308f18a45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3eac179214ccb" /><Relationship Type="http://schemas.openxmlformats.org/officeDocument/2006/relationships/theme" Target="/ppt/slideMasters/theme/theme1.xml" Id="Rda6de4ff6af542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13eac179214c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09689c15a48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a1a5304564a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2658587f647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af2818bbd49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166ccd96747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be1cd886a4c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dd588eb294d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UBEKILEN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UBEKILEN HOLDING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5 139 167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 MARGRETHE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 TORE ANDRE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925 431 605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