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bd51e8587c4d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0db9e71ed44a29"/>
  </p:sldMasterIdLst>
  <p:sldIdLst>
    <p:sldId xmlns:r="http://schemas.openxmlformats.org/officeDocument/2006/relationships" id="256" r:id="Rcbed2de1df274337"/>
    <p:sldId xmlns:r="http://schemas.openxmlformats.org/officeDocument/2006/relationships" id="257" r:id="R45749e85d81c4240"/>
    <p:sldId xmlns:r="http://schemas.openxmlformats.org/officeDocument/2006/relationships" id="258" r:id="R29b6c19e1a694088"/>
    <p:sldId xmlns:r="http://schemas.openxmlformats.org/officeDocument/2006/relationships" id="259" r:id="R84afc4ab54cf49d7"/>
    <p:sldId xmlns:r="http://schemas.openxmlformats.org/officeDocument/2006/relationships" id="260" r:id="R26af408d179545ea"/>
    <p:sldId xmlns:r="http://schemas.openxmlformats.org/officeDocument/2006/relationships" id="261" r:id="R636ca94ac15b4b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db9e71ed44a29" /><Relationship Type="http://schemas.openxmlformats.org/officeDocument/2006/relationships/slide" Target="/ppt/slides/slide1.xml" Id="Rcbed2de1df274337" /><Relationship Type="http://schemas.openxmlformats.org/officeDocument/2006/relationships/slide" Target="/ppt/slides/slide2.xml" Id="R45749e85d81c4240" /><Relationship Type="http://schemas.openxmlformats.org/officeDocument/2006/relationships/slide" Target="/ppt/slides/slide3.xml" Id="R29b6c19e1a694088" /><Relationship Type="http://schemas.openxmlformats.org/officeDocument/2006/relationships/slide" Target="/ppt/slides/slide4.xml" Id="R84afc4ab54cf49d7" /><Relationship Type="http://schemas.openxmlformats.org/officeDocument/2006/relationships/slide" Target="/ppt/slides/slide5.xml" Id="R26af408d179545ea" /><Relationship Type="http://schemas.openxmlformats.org/officeDocument/2006/relationships/slide" Target="/ppt/slides/slide6.xml" Id="R636ca94ac15b4b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f22da999645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493ba974d42b8" /><Relationship Type="http://schemas.openxmlformats.org/officeDocument/2006/relationships/theme" Target="/ppt/slideMasters/theme/theme1.xml" Id="Ra8617cdbda8242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e493ba974d42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7bc0a19ca43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50565d8d848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6e7f8784e48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70e0b65434e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decc423744f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a5a1b1b3d4f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UBEKILEN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925 431 605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