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fdc46b432542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85cde869064200"/>
  </p:sldMasterIdLst>
  <p:sldIdLst>
    <p:sldId xmlns:r="http://schemas.openxmlformats.org/officeDocument/2006/relationships" id="256" r:id="Reb9ad2ded19c41d0"/>
    <p:sldId xmlns:r="http://schemas.openxmlformats.org/officeDocument/2006/relationships" id="257" r:id="R06bcced886294429"/>
    <p:sldId xmlns:r="http://schemas.openxmlformats.org/officeDocument/2006/relationships" id="258" r:id="Rb24c066c232b434f"/>
    <p:sldId xmlns:r="http://schemas.openxmlformats.org/officeDocument/2006/relationships" id="259" r:id="R6ae1d04a3cd34638"/>
    <p:sldId xmlns:r="http://schemas.openxmlformats.org/officeDocument/2006/relationships" id="260" r:id="Rbe74067bd5b74132"/>
    <p:sldId xmlns:r="http://schemas.openxmlformats.org/officeDocument/2006/relationships" id="261" r:id="Rbc81ca740de94d63"/>
    <p:sldId xmlns:r="http://schemas.openxmlformats.org/officeDocument/2006/relationships" id="262" r:id="R3f5299a4c7524e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5cde869064200" /><Relationship Type="http://schemas.openxmlformats.org/officeDocument/2006/relationships/slide" Target="/ppt/slides/slide1.xml" Id="Reb9ad2ded19c41d0" /><Relationship Type="http://schemas.openxmlformats.org/officeDocument/2006/relationships/slide" Target="/ppt/slides/slide2.xml" Id="R06bcced886294429" /><Relationship Type="http://schemas.openxmlformats.org/officeDocument/2006/relationships/slide" Target="/ppt/slides/slide3.xml" Id="Rb24c066c232b434f" /><Relationship Type="http://schemas.openxmlformats.org/officeDocument/2006/relationships/slide" Target="/ppt/slides/slide4.xml" Id="R6ae1d04a3cd34638" /><Relationship Type="http://schemas.openxmlformats.org/officeDocument/2006/relationships/slide" Target="/ppt/slides/slide5.xml" Id="Rbe74067bd5b74132" /><Relationship Type="http://schemas.openxmlformats.org/officeDocument/2006/relationships/slide" Target="/ppt/slides/slide6.xml" Id="Rbc81ca740de94d63" /><Relationship Type="http://schemas.openxmlformats.org/officeDocument/2006/relationships/slide" Target="/ppt/slides/slide7.xml" Id="R3f5299a4c7524e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9ffae173c4f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6a971e6994251" /><Relationship Type="http://schemas.openxmlformats.org/officeDocument/2006/relationships/theme" Target="/ppt/slideMasters/theme/theme1.xml" Id="Rae9540cdcb784b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e6a971e69942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a7961489740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699b1577142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f24bbf55547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3b25e96b94c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80763ffe142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359a0505c4a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a098ecd864f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−3 546 036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25 251 569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301 266 226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311 904 988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2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3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925 417 440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INVEST AS</a:t>
            </a:r>
          </a:p>
        </p:txBody>
      </p:sp>
    </p:spTree>
  </p:cSld>
  <p:clrMapOvr>
    <a:masterClrMapping xmlns:a="http://schemas.openxmlformats.org/drawingml/2006/main"/>
  </p:clrMapOvr>
</p:sld>
</file>