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cf199850e48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f915f575b4609"/>
  </p:sldMasterIdLst>
  <p:sldIdLst>
    <p:sldId xmlns:r="http://schemas.openxmlformats.org/officeDocument/2006/relationships" id="256" r:id="Rc92f228a26ff4803"/>
    <p:sldId xmlns:r="http://schemas.openxmlformats.org/officeDocument/2006/relationships" id="257" r:id="Rf2acd65c2bae4a7e"/>
    <p:sldId xmlns:r="http://schemas.openxmlformats.org/officeDocument/2006/relationships" id="258" r:id="R39f7d91f284841e1"/>
    <p:sldId xmlns:r="http://schemas.openxmlformats.org/officeDocument/2006/relationships" id="259" r:id="R5761b3292f834880"/>
    <p:sldId xmlns:r="http://schemas.openxmlformats.org/officeDocument/2006/relationships" id="260" r:id="R2e64f8ae302745aa"/>
    <p:sldId xmlns:r="http://schemas.openxmlformats.org/officeDocument/2006/relationships" id="261" r:id="R7ef81b30ab404f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f915f575b4609" /><Relationship Type="http://schemas.openxmlformats.org/officeDocument/2006/relationships/slide" Target="/ppt/slides/slide1.xml" Id="Rc92f228a26ff4803" /><Relationship Type="http://schemas.openxmlformats.org/officeDocument/2006/relationships/slide" Target="/ppt/slides/slide2.xml" Id="Rf2acd65c2bae4a7e" /><Relationship Type="http://schemas.openxmlformats.org/officeDocument/2006/relationships/slide" Target="/ppt/slides/slide3.xml" Id="R39f7d91f284841e1" /><Relationship Type="http://schemas.openxmlformats.org/officeDocument/2006/relationships/slide" Target="/ppt/slides/slide4.xml" Id="R5761b3292f834880" /><Relationship Type="http://schemas.openxmlformats.org/officeDocument/2006/relationships/slide" Target="/ppt/slides/slide5.xml" Id="R2e64f8ae302745aa" /><Relationship Type="http://schemas.openxmlformats.org/officeDocument/2006/relationships/slide" Target="/ppt/slides/slide6.xml" Id="R7ef81b30ab404f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39c043485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179ecef2c476a" /><Relationship Type="http://schemas.openxmlformats.org/officeDocument/2006/relationships/theme" Target="/ppt/slideMasters/theme/theme1.xml" Id="Rf072394fa6c9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a179ecef2c47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d64f28ef848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f863d010b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92f19c62043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d53c52e0a48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7566a992e48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e1ee08312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Investorforum Nordmøre AS, Fosnagata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925 417 440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INVEST AS</a:t>
            </a:r>
          </a:p>
        </p:txBody>
      </p:sp>
    </p:spTree>
  </p:cSld>
  <p:clrMapOvr>
    <a:masterClrMapping xmlns:a="http://schemas.openxmlformats.org/drawingml/2006/main"/>
  </p:clrMapOvr>
</p:sld>
</file>