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d00a2aab7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80be688264219"/>
  </p:sldMasterIdLst>
  <p:sldIdLst>
    <p:sldId xmlns:r="http://schemas.openxmlformats.org/officeDocument/2006/relationships" id="256" r:id="R209743f2defb48ea"/>
    <p:sldId xmlns:r="http://schemas.openxmlformats.org/officeDocument/2006/relationships" id="257" r:id="Rc2e8e67b2dac4417"/>
    <p:sldId xmlns:r="http://schemas.openxmlformats.org/officeDocument/2006/relationships" id="258" r:id="R8a54957d56784417"/>
    <p:sldId xmlns:r="http://schemas.openxmlformats.org/officeDocument/2006/relationships" id="259" r:id="R6828b9d6c4ff4bb6"/>
    <p:sldId xmlns:r="http://schemas.openxmlformats.org/officeDocument/2006/relationships" id="260" r:id="R610126ded8fd46f0"/>
    <p:sldId xmlns:r="http://schemas.openxmlformats.org/officeDocument/2006/relationships" id="261" r:id="R0e95ce629a284642"/>
    <p:sldId xmlns:r="http://schemas.openxmlformats.org/officeDocument/2006/relationships" id="262" r:id="R17c4fe4717ad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80be688264219" /><Relationship Type="http://schemas.openxmlformats.org/officeDocument/2006/relationships/slide" Target="/ppt/slides/slide1.xml" Id="R209743f2defb48ea" /><Relationship Type="http://schemas.openxmlformats.org/officeDocument/2006/relationships/slide" Target="/ppt/slides/slide2.xml" Id="Rc2e8e67b2dac4417" /><Relationship Type="http://schemas.openxmlformats.org/officeDocument/2006/relationships/slide" Target="/ppt/slides/slide3.xml" Id="R8a54957d56784417" /><Relationship Type="http://schemas.openxmlformats.org/officeDocument/2006/relationships/slide" Target="/ppt/slides/slide4.xml" Id="R6828b9d6c4ff4bb6" /><Relationship Type="http://schemas.openxmlformats.org/officeDocument/2006/relationships/slide" Target="/ppt/slides/slide5.xml" Id="R610126ded8fd46f0" /><Relationship Type="http://schemas.openxmlformats.org/officeDocument/2006/relationships/slide" Target="/ppt/slides/slide6.xml" Id="R0e95ce629a284642" /><Relationship Type="http://schemas.openxmlformats.org/officeDocument/2006/relationships/slide" Target="/ppt/slides/slide7.xml" Id="R17c4fe4717ad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fb7a75701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57eb55444801" /><Relationship Type="http://schemas.openxmlformats.org/officeDocument/2006/relationships/theme" Target="/ppt/slideMasters/theme/theme1.xml" Id="R7c35d1ae6a30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657eb5544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376c6e68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68fd8f63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b9212d75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34ba6b59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bcd18413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bec920af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82c8afd1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142 669 436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669 043 889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683 699 221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ASCALI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CAPITAL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925 413 860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