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a330a0a1ef48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293537afb04b8a"/>
  </p:sldMasterIdLst>
  <p:sldIdLst>
    <p:sldId xmlns:r="http://schemas.openxmlformats.org/officeDocument/2006/relationships" id="256" r:id="R36d5f9f0493a4dce"/>
    <p:sldId xmlns:r="http://schemas.openxmlformats.org/officeDocument/2006/relationships" id="257" r:id="R45df2610ca3d432b"/>
    <p:sldId xmlns:r="http://schemas.openxmlformats.org/officeDocument/2006/relationships" id="258" r:id="R4c155f29a78a407c"/>
    <p:sldId xmlns:r="http://schemas.openxmlformats.org/officeDocument/2006/relationships" id="259" r:id="R9e18cb89421e4918"/>
    <p:sldId xmlns:r="http://schemas.openxmlformats.org/officeDocument/2006/relationships" id="260" r:id="R804f6efb7cdd4c35"/>
    <p:sldId xmlns:r="http://schemas.openxmlformats.org/officeDocument/2006/relationships" id="261" r:id="R90c9eee2253f44b5"/>
    <p:sldId xmlns:r="http://schemas.openxmlformats.org/officeDocument/2006/relationships" id="262" r:id="Rad78d8ca99d340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293537afb04b8a" /><Relationship Type="http://schemas.openxmlformats.org/officeDocument/2006/relationships/slide" Target="/ppt/slides/slide1.xml" Id="R36d5f9f0493a4dce" /><Relationship Type="http://schemas.openxmlformats.org/officeDocument/2006/relationships/slide" Target="/ppt/slides/slide2.xml" Id="R45df2610ca3d432b" /><Relationship Type="http://schemas.openxmlformats.org/officeDocument/2006/relationships/slide" Target="/ppt/slides/slide3.xml" Id="R4c155f29a78a407c" /><Relationship Type="http://schemas.openxmlformats.org/officeDocument/2006/relationships/slide" Target="/ppt/slides/slide4.xml" Id="R9e18cb89421e4918" /><Relationship Type="http://schemas.openxmlformats.org/officeDocument/2006/relationships/slide" Target="/ppt/slides/slide5.xml" Id="R804f6efb7cdd4c35" /><Relationship Type="http://schemas.openxmlformats.org/officeDocument/2006/relationships/slide" Target="/ppt/slides/slide6.xml" Id="R90c9eee2253f44b5" /><Relationship Type="http://schemas.openxmlformats.org/officeDocument/2006/relationships/slide" Target="/ppt/slides/slide7.xml" Id="Rad78d8ca99d340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5ca4ac7d4e4a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045a5032544bb" /><Relationship Type="http://schemas.openxmlformats.org/officeDocument/2006/relationships/theme" Target="/ppt/slideMasters/theme/theme1.xml" Id="Re5bde8f2824845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1045a5032544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d67feadcc42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e8be795e140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2bbc6080645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29756509547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22075583a46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0f09a7bb642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59b47a97246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BRADLEY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BRADLEY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BRADLEY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BRADLEY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BRADLEY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BRADLEY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1 911 912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6 819 816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10 086 146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BRADLEY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WALTER BRADLEY EILERTSEN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BRADLEY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Claus Borchs vei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925 402 907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BRADLEY CAPITAL AS</a:t>
            </a:r>
          </a:p>
        </p:txBody>
      </p:sp>
    </p:spTree>
  </p:cSld>
  <p:clrMapOvr>
    <a:masterClrMapping xmlns:a="http://schemas.openxmlformats.org/drawingml/2006/main"/>
  </p:clrMapOvr>
</p:sld>
</file>