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900ea8bb41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f65cd01a1845ec"/>
  </p:sldMasterIdLst>
  <p:sldIdLst>
    <p:sldId xmlns:r="http://schemas.openxmlformats.org/officeDocument/2006/relationships" id="256" r:id="Rdc0070ac1a834828"/>
    <p:sldId xmlns:r="http://schemas.openxmlformats.org/officeDocument/2006/relationships" id="257" r:id="Rd82e56b4bb324943"/>
    <p:sldId xmlns:r="http://schemas.openxmlformats.org/officeDocument/2006/relationships" id="258" r:id="R8f1228c1f713494f"/>
    <p:sldId xmlns:r="http://schemas.openxmlformats.org/officeDocument/2006/relationships" id="259" r:id="Raef99a4e872d470a"/>
    <p:sldId xmlns:r="http://schemas.openxmlformats.org/officeDocument/2006/relationships" id="260" r:id="R9f7b3e6e8c7e4904"/>
    <p:sldId xmlns:r="http://schemas.openxmlformats.org/officeDocument/2006/relationships" id="261" r:id="Rbddbf68ed7714a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65cd01a1845ec" /><Relationship Type="http://schemas.openxmlformats.org/officeDocument/2006/relationships/slide" Target="/ppt/slides/slide1.xml" Id="Rdc0070ac1a834828" /><Relationship Type="http://schemas.openxmlformats.org/officeDocument/2006/relationships/slide" Target="/ppt/slides/slide2.xml" Id="Rd82e56b4bb324943" /><Relationship Type="http://schemas.openxmlformats.org/officeDocument/2006/relationships/slide" Target="/ppt/slides/slide3.xml" Id="R8f1228c1f713494f" /><Relationship Type="http://schemas.openxmlformats.org/officeDocument/2006/relationships/slide" Target="/ppt/slides/slide4.xml" Id="Raef99a4e872d470a" /><Relationship Type="http://schemas.openxmlformats.org/officeDocument/2006/relationships/slide" Target="/ppt/slides/slide5.xml" Id="R9f7b3e6e8c7e4904" /><Relationship Type="http://schemas.openxmlformats.org/officeDocument/2006/relationships/slide" Target="/ppt/slides/slide6.xml" Id="Rbddbf68ed7714a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98101c1ff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08fcc228a43bb" /><Relationship Type="http://schemas.openxmlformats.org/officeDocument/2006/relationships/theme" Target="/ppt/slideMasters/theme/theme1.xml" Id="R8396a20d351c48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08fcc228a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da6721bc7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b71a9085f48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23066b04b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01f5c6976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0a309795c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0f41ffd50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BRADLEY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BRADLEY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BRADLEY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BRADLEY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BRADLEY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BRADLEY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 Borchs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925 402 907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BRADLEY CAPITAL AS</a:t>
            </a:r>
          </a:p>
        </p:txBody>
      </p:sp>
    </p:spTree>
  </p:cSld>
  <p:clrMapOvr>
    <a:masterClrMapping xmlns:a="http://schemas.openxmlformats.org/drawingml/2006/main"/>
  </p:clrMapOvr>
</p:sld>
</file>