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301f486bc14b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04d4d642044ff6"/>
  </p:sldMasterIdLst>
  <p:sldIdLst>
    <p:sldId xmlns:r="http://schemas.openxmlformats.org/officeDocument/2006/relationships" id="256" r:id="R585e265fa5a44501"/>
    <p:sldId xmlns:r="http://schemas.openxmlformats.org/officeDocument/2006/relationships" id="257" r:id="R02512dc34a434a8e"/>
    <p:sldId xmlns:r="http://schemas.openxmlformats.org/officeDocument/2006/relationships" id="258" r:id="Rca6911ca34ee45a3"/>
    <p:sldId xmlns:r="http://schemas.openxmlformats.org/officeDocument/2006/relationships" id="259" r:id="R91167345d63c4f5c"/>
    <p:sldId xmlns:r="http://schemas.openxmlformats.org/officeDocument/2006/relationships" id="260" r:id="Rbb749e462abf459c"/>
    <p:sldId xmlns:r="http://schemas.openxmlformats.org/officeDocument/2006/relationships" id="261" r:id="Ra4ce6a4d88ff4853"/>
    <p:sldId xmlns:r="http://schemas.openxmlformats.org/officeDocument/2006/relationships" id="262" r:id="R21191f0b806a44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04d4d642044ff6" /><Relationship Type="http://schemas.openxmlformats.org/officeDocument/2006/relationships/slide" Target="/ppt/slides/slide1.xml" Id="R585e265fa5a44501" /><Relationship Type="http://schemas.openxmlformats.org/officeDocument/2006/relationships/slide" Target="/ppt/slides/slide2.xml" Id="R02512dc34a434a8e" /><Relationship Type="http://schemas.openxmlformats.org/officeDocument/2006/relationships/slide" Target="/ppt/slides/slide3.xml" Id="Rca6911ca34ee45a3" /><Relationship Type="http://schemas.openxmlformats.org/officeDocument/2006/relationships/slide" Target="/ppt/slides/slide4.xml" Id="R91167345d63c4f5c" /><Relationship Type="http://schemas.openxmlformats.org/officeDocument/2006/relationships/slide" Target="/ppt/slides/slide5.xml" Id="Rbb749e462abf459c" /><Relationship Type="http://schemas.openxmlformats.org/officeDocument/2006/relationships/slide" Target="/ppt/slides/slide6.xml" Id="Ra4ce6a4d88ff4853" /><Relationship Type="http://schemas.openxmlformats.org/officeDocument/2006/relationships/slide" Target="/ppt/slides/slide7.xml" Id="R21191f0b806a44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2b9d0d5bbd40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8533435e948c1" /><Relationship Type="http://schemas.openxmlformats.org/officeDocument/2006/relationships/theme" Target="/ppt/slideMasters/theme/theme1.xml" Id="R9a43aa32fe7f4b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68533435e948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d99824ef849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72617770449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263a6b21a4a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cf3dce8da48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4aea295ec45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7d928142d48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0672cd24c40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FUGLERUD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FUGLERUD EIENDOM AS ble etablert [år] og holder til i Gullaug.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448 300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404 824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186 937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4 952 876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FUGLERUD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Kvernbakken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3427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925 379 921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